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29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137.xml"/>
  <Override ContentType="application/vnd.openxmlformats-officedocument.presentationml.slideLayout+xml" PartName="/ppt/slideLayouts/slideLayout120.xml"/>
  <Override ContentType="application/vnd.openxmlformats-officedocument.presentationml.slideLayout+xml" PartName="/ppt/slideLayouts/slideLayout9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98.xml"/>
  <Override ContentType="application/vnd.openxmlformats-officedocument.presentationml.slideLayout+xml" PartName="/ppt/slideLayouts/slideLayout110.xml"/>
  <Override ContentType="application/vnd.openxmlformats-officedocument.presentationml.slideLayout+xml" PartName="/ppt/slideLayouts/slideLayout153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145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2.xml"/>
  <Override ContentType="application/vnd.openxmlformats-officedocument.presentationml.slideLayout+xml" PartName="/ppt/slideLayouts/slideLayout119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135.xml"/>
  <Override ContentType="application/vnd.openxmlformats-officedocument.presentationml.slideLayout+xml" PartName="/ppt/slideLayouts/slideLayout12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04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147.xml"/>
  <Override ContentType="application/vnd.openxmlformats-officedocument.presentationml.slideLayout+xml" PartName="/ppt/slideLayouts/slideLayout117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151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92.xml"/>
  <Override ContentType="application/vnd.openxmlformats-officedocument.presentationml.slideLayout+xml" PartName="/ppt/slideLayouts/slideLayout116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150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33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0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149.xml"/>
  <Override ContentType="application/vnd.openxmlformats-officedocument.presentationml.slideLayout+xml" PartName="/ppt/slideLayouts/slideLayout9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10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12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127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57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94.xml"/>
  <Override ContentType="application/vnd.openxmlformats-officedocument.presentationml.slideLayout+xml" PartName="/ppt/slideLayouts/slideLayout114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144.xml"/>
  <Override ContentType="application/vnd.openxmlformats-officedocument.presentationml.slideLayout+xml" PartName="/ppt/slideLayouts/slideLayout131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155.xml"/>
  <Override ContentType="application/vnd.openxmlformats-officedocument.presentationml.slideLayout+xml" PartName="/ppt/slideLayouts/slideLayout142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25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112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10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138.xml"/>
  <Override ContentType="application/vnd.openxmlformats-officedocument.presentationml.slideLayout+xml" PartName="/ppt/slideLayouts/slideLayout32.xml"/>
  <Override ContentType="application/vnd.openxmlformats-officedocument.presentationml.slideLayout+xml" PartName="/ppt/slideLayouts/slideLayout97.xml"/>
  <Override ContentType="application/vnd.openxmlformats-officedocument.presentationml.slideLayout+xml" PartName="/ppt/slideLayouts/slideLayout111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146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54.xml"/>
  <Override ContentType="application/vnd.openxmlformats-officedocument.presentationml.slideLayout+xml" PartName="/ppt/slideLayouts/slideLayout103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128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95.xml"/>
  <Override ContentType="application/vnd.openxmlformats-officedocument.presentationml.slideLayout+xml" PartName="/ppt/slideLayouts/slideLayout101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99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136.xml"/>
  <Override ContentType="application/vnd.openxmlformats-officedocument.presentationml.slideLayout+xml" PartName="/ppt/slideLayouts/slideLayout152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05.xml"/>
  <Override ContentType="application/vnd.openxmlformats-officedocument.presentationml.slideLayout+xml" PartName="/ppt/slideLayouts/slideLayout118.xml"/>
  <Override ContentType="application/vnd.openxmlformats-officedocument.presentationml.slideLayout+xml" PartName="/ppt/slideLayouts/slideLayout148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134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121.xml"/>
  <Override ContentType="application/vnd.openxmlformats-officedocument.presentationml.slideLayout+xml" PartName="/ppt/slideLayouts/slideLayout14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107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124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09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91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115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132.xml"/>
  <Override ContentType="application/vnd.openxmlformats-officedocument.presentationml.slideLayout+xml" PartName="/ppt/slideLayouts/slideLayout100.xml"/>
  <Override ContentType="application/vnd.openxmlformats-officedocument.presentationml.slideLayout+xml" PartName="/ppt/slideLayouts/slideLayout130.xml"/>
  <Override ContentType="application/vnd.openxmlformats-officedocument.presentationml.slideLayout+xml" PartName="/ppt/slideLayouts/slideLayout143.xml"/>
  <Override ContentType="application/vnd.openxmlformats-officedocument.presentationml.slideLayout+xml" PartName="/ppt/slideLayouts/slideLayout113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126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39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93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6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Master+xml" PartName="/ppt/slideMasters/slideMaster6.xml"/>
  <Override ContentType="application/vnd.openxmlformats-officedocument.presentationml.slideMaster+xml" PartName="/ppt/slideMasters/slideMaster5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7.xml"/>
  <Override ContentType="application/vnd.openxmlformats-officedocument.theme+xml" PartName="/ppt/theme/theme6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805" r:id="rId5"/>
    <p:sldMasterId id="2147483806" r:id="rId6"/>
    <p:sldMasterId id="2147483807" r:id="rId7"/>
    <p:sldMasterId id="2147483808" r:id="rId8"/>
    <p:sldMasterId id="2147483809" r:id="rId9"/>
    <p:sldMasterId id="2147483810" r:id="rId10"/>
  </p:sldMasterIdLst>
  <p:notesMasterIdLst>
    <p:notesMasterId r:id="rId11"/>
  </p:notesMasterIdLst>
  <p:sldIdLst>
    <p:sldId id="256" r:id="rId12"/>
    <p:sldId id="257" r:id="rId13"/>
    <p:sldId id="258" r:id="rId14"/>
    <p:sldId id="259" r:id="rId15"/>
    <p:sldId id="260" r:id="rId16"/>
    <p:sldId id="261" r:id="rId17"/>
    <p:sldId id="262" r:id="rId18"/>
    <p:sldId id="263" r:id="rId19"/>
    <p:sldId id="264" r:id="rId20"/>
    <p:sldId id="265" r:id="rId21"/>
    <p:sldId id="266" r:id="rId22"/>
    <p:sldId id="267" r:id="rId23"/>
    <p:sldId id="268" r:id="rId24"/>
    <p:sldId id="269" r:id="rId25"/>
    <p:sldId id="270" r:id="rId26"/>
    <p:sldId id="271" r:id="rId27"/>
    <p:sldId id="272" r:id="rId28"/>
    <p:sldId id="273" r:id="rId29"/>
  </p:sldIdLst>
  <p:sldSz cy="5143500" cx="9144000"/>
  <p:notesSz cx="6858000" cy="9144000"/>
  <p:embeddedFontLst>
    <p:embeddedFont>
      <p:font typeface="Lato"/>
      <p:regular r:id="rId30"/>
      <p:bold r:id="rId31"/>
      <p:italic r:id="rId32"/>
      <p:boldItalic r:id="rId33"/>
    </p:embeddedFont>
    <p:embeddedFont>
      <p:font typeface="Palanquin Dark"/>
      <p:regular r:id="rId34"/>
      <p:bold r:id="rId35"/>
    </p:embeddedFont>
    <p:embeddedFont>
      <p:font typeface="Bebas Neue"/>
      <p:regular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D0701514-FAC7-489F-A5A0-54E4CAB4C24B}">
  <a:tblStyle styleId="{D0701514-FAC7-489F-A5A0-54E4CAB4C24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9.xml"/><Relationship Id="rId22" Type="http://schemas.openxmlformats.org/officeDocument/2006/relationships/slide" Target="slides/slide11.xml"/><Relationship Id="rId21" Type="http://schemas.openxmlformats.org/officeDocument/2006/relationships/slide" Target="slides/slide10.xml"/><Relationship Id="rId24" Type="http://schemas.openxmlformats.org/officeDocument/2006/relationships/slide" Target="slides/slide13.xml"/><Relationship Id="rId23" Type="http://schemas.openxmlformats.org/officeDocument/2006/relationships/slide" Target="slides/slide12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Master" Target="slideMasters/slideMaster5.xml"/><Relationship Id="rId26" Type="http://schemas.openxmlformats.org/officeDocument/2006/relationships/slide" Target="slides/slide15.xml"/><Relationship Id="rId25" Type="http://schemas.openxmlformats.org/officeDocument/2006/relationships/slide" Target="slides/slide14.xml"/><Relationship Id="rId28" Type="http://schemas.openxmlformats.org/officeDocument/2006/relationships/slide" Target="slides/slide17.xml"/><Relationship Id="rId27" Type="http://schemas.openxmlformats.org/officeDocument/2006/relationships/slide" Target="slides/slide16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29" Type="http://schemas.openxmlformats.org/officeDocument/2006/relationships/slide" Target="slides/slide18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31" Type="http://schemas.openxmlformats.org/officeDocument/2006/relationships/font" Target="fonts/Lato-bold.fntdata"/><Relationship Id="rId30" Type="http://schemas.openxmlformats.org/officeDocument/2006/relationships/font" Target="fonts/Lato-regular.fntdata"/><Relationship Id="rId11" Type="http://schemas.openxmlformats.org/officeDocument/2006/relationships/notesMaster" Target="notesMasters/notesMaster1.xml"/><Relationship Id="rId33" Type="http://schemas.openxmlformats.org/officeDocument/2006/relationships/font" Target="fonts/Lato-boldItalic.fntdata"/><Relationship Id="rId10" Type="http://schemas.openxmlformats.org/officeDocument/2006/relationships/slideMaster" Target="slideMasters/slideMaster6.xml"/><Relationship Id="rId32" Type="http://schemas.openxmlformats.org/officeDocument/2006/relationships/font" Target="fonts/Lato-italic.fntdata"/><Relationship Id="rId13" Type="http://schemas.openxmlformats.org/officeDocument/2006/relationships/slide" Target="slides/slide2.xml"/><Relationship Id="rId35" Type="http://schemas.openxmlformats.org/officeDocument/2006/relationships/font" Target="fonts/PalanquinDark-bold.fntdata"/><Relationship Id="rId12" Type="http://schemas.openxmlformats.org/officeDocument/2006/relationships/slide" Target="slides/slide1.xml"/><Relationship Id="rId34" Type="http://schemas.openxmlformats.org/officeDocument/2006/relationships/font" Target="fonts/PalanquinDark-regular.fntdata"/><Relationship Id="rId15" Type="http://schemas.openxmlformats.org/officeDocument/2006/relationships/slide" Target="slides/slide4.xml"/><Relationship Id="rId14" Type="http://schemas.openxmlformats.org/officeDocument/2006/relationships/slide" Target="slides/slide3.xml"/><Relationship Id="rId36" Type="http://schemas.openxmlformats.org/officeDocument/2006/relationships/font" Target="fonts/BebasNeue-regular.fntdata"/><Relationship Id="rId17" Type="http://schemas.openxmlformats.org/officeDocument/2006/relationships/slide" Target="slides/slide6.xml"/><Relationship Id="rId16" Type="http://schemas.openxmlformats.org/officeDocument/2006/relationships/slide" Target="slides/slide5.xml"/><Relationship Id="rId19" Type="http://schemas.openxmlformats.org/officeDocument/2006/relationships/slide" Target="slides/slide8.xml"/><Relationship Id="rId18" Type="http://schemas.openxmlformats.org/officeDocument/2006/relationships/slide" Target="slides/slide7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9" name="Shape 1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0" name="Google Shape;1750;g25516cfe0c4_1_3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1" name="Google Shape;1751;g25516cfe0c4_1_3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Alexis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0" name="Shape 1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1" name="Google Shape;1861;g25516cfe0c4_0_9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2" name="Google Shape;1862;g25516cfe0c4_0_9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Alexis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7" name="Shape 1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8" name="Google Shape;1868;g25516cfe0c4_0_9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9" name="Google Shape;1869;g25516cfe0c4_0_9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Hedi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5" name="Shape 1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6" name="Google Shape;1876;g25516cfe0c4_0_10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7" name="Google Shape;1877;g25516cfe0c4_0_10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Hedi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3" name="Shape 1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" name="Google Shape;1884;g25516cfe0c4_0_10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5" name="Google Shape;1885;g25516cfe0c4_0_10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Hedi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priorisation des séries par rapport aux films dans les dernières années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ça explique pourquoi en moyenne il y a 4 ans et demi d’écart entre la sortie d’un film ou d’une série et son arrivée sur la plateforme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1" name="Shape 1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2" name="Google Shape;1892;g25516cfe0c4_0_10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3" name="Google Shape;1893;g25516cfe0c4_0_10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Hedi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de plus en plus de contenu a été ajouté au fil des ans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2 blocs : en été et en fin d’année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2 pics :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fr"/>
              <a:t>novembre 2019 = ???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fr"/>
              <a:t>juillet 2021 = COVID ?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g25516cfe0c4_0_10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0" name="Google Shape;1900;g25516cfe0c4_0_10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Alexis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Majorité d’acteurs Indiens (pour les films) et Japonais (pour les films et séries) avec quelques acteurs américains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-&gt; ça montre que les films et les séries japonaises et indiennes font plus souvent appel aux mêmes acteurs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le cas David Attenborough (question en cours de route)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6" name="Shape 1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7" name="Google Shape;1907;g25516cfe0c4_1_20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8" name="Google Shape;1908;g25516cfe0c4_1_20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4" name="Shape 1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5" name="Google Shape;1915;g255473801df_0_2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6" name="Google Shape;1916;g255473801df_0_2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Alexis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ouverture :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fr"/>
              <a:t>analyse lexicale des descriptions des films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fr"/>
              <a:t>croiser les données avec un autre dataset plus commercial (appréciation des spectateurs, revenus, etc)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9" name="Shape 1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0" name="Google Shape;1920;g25516cfe0c4_1_9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1" name="Google Shape;1921;g25516cfe0c4_1_9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Alexis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7" name="Shape 1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8" name="Google Shape;1758;g25516cfe0c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9" name="Google Shape;1759;g25516cfe0c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Alexis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5" name="Shape 1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6" name="Google Shape;1766;g25516cfe0c4_0_6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7" name="Google Shape;1767;g25516cfe0c4_0_6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Alexis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1" name="Shape 1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" name="Google Shape;1802;g25516cfe0c4_1_6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3" name="Google Shape;1803;g25516cfe0c4_1_6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Alexis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dk1"/>
                </a:solidFill>
              </a:rPr>
              <a:t>pas d’accès sur les données commerciales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dk1"/>
                </a:solidFill>
              </a:rPr>
              <a:t>Question :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fr">
                <a:solidFill>
                  <a:schemeClr val="dk1"/>
                </a:solidFill>
              </a:rPr>
              <a:t>Quel type de population est ciblé ? -&gt; classification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fr">
                <a:solidFill>
                  <a:schemeClr val="dk1"/>
                </a:solidFill>
              </a:rPr>
              <a:t>Y’a-t-il un ou plusieurs genres prédominants ? -&gt; films par genres des séries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fr">
                <a:solidFill>
                  <a:schemeClr val="dk1"/>
                </a:solidFill>
              </a:rPr>
              <a:t>Les tendances globales sont-elles les mêmes pour les films et les séries ? -&gt; Oui (au niveau des pays, au niveau des classifications, au niveau des genres) mais divergence au niveau des années de sortie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g25516cfe0c4_0_9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0" name="Google Shape;1810;g25516cfe0c4_0_9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Hedi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vue globale du contenu existant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6130 films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2676 séries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1" name="Shape 1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" name="Google Shape;1822;g25516cfe0c4_0_9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3" name="Google Shape;1823;g25516cfe0c4_0_9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Hedi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USA -&gt; plus de la moitié (Influence de Hollywood)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Inde -&gt; Bollywood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9" name="Shape 1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0" name="Google Shape;1830;g25516cfe0c4_0_9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1" name="Google Shape;1831;g25516cfe0c4_0_9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Hedi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USA -&gt; idem que les films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UK -&gt;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Japon -&gt; animés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----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Conclusion des origines 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prédominance des USA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influence non négligeable de l’Inde pour les films et de UK + Japan pour les séries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7" name="Shape 1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8" name="Google Shape;1838;g25516cfe0c4_1_17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9" name="Google Shape;1839;g25516cfe0c4_1_17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dk1"/>
                </a:solidFill>
              </a:rPr>
              <a:t>Alexis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dk1"/>
                </a:solidFill>
              </a:rPr>
              <a:t>classifications américaines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dk1"/>
                </a:solidFill>
              </a:rPr>
              <a:t>on peut en faire 4 catégories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3" name="Shape 1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4" name="Google Shape;1854;g25516cfe0c4_0_9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5" name="Google Shape;1855;g25516cfe0c4_0_9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Alexis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plus de contenu pour les adultes, moins pour les enfants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/Relationships>
</file>

<file path=ppt/slideLayouts/_rels/slideLayout10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/Relationships>
</file>

<file path=ppt/slideLayouts/_rels/slideLayout10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/Relationships>
</file>

<file path=ppt/slideLayouts/_rels/slideLayout10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10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/Relationships>
</file>

<file path=ppt/slideLayouts/_rels/slideLayout10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/Relationships>
</file>

<file path=ppt/slideLayouts/_rels/slideLayout10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.png"/></Relationships>
</file>

<file path=ppt/slideLayouts/_rels/slideLayout10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.png"/></Relationships>
</file>

<file path=ppt/slideLayouts/_rels/slideLayout10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.png"/></Relationships>
</file>

<file path=ppt/slideLayouts/_rels/slideLayout10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.png"/></Relationships>
</file>

<file path=ppt/slideLayouts/_rels/slideLayout1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.png"/></Relationships>
</file>

<file path=ppt/slideLayouts/_rels/slideLayout1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.png"/></Relationships>
</file>

<file path=ppt/slideLayouts/_rels/slideLayout1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.png"/></Relationships>
</file>

<file path=ppt/slideLayouts/_rels/slideLayout1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.png"/></Relationships>
</file>

<file path=ppt/slideLayouts/_rels/slideLayout1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.png"/></Relationships>
</file>

<file path=ppt/slideLayouts/_rels/slideLayout1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.png"/></Relationships>
</file>

<file path=ppt/slideLayouts/_rels/slideLayout1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.png"/></Relationships>
</file>

<file path=ppt/slideLayouts/_rels/slideLayout1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.png"/></Relationships>
</file>

<file path=ppt/slideLayouts/_rels/slideLayout1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.png"/></Relationships>
</file>

<file path=ppt/slideLayouts/_rels/slideLayout1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.png"/></Relationships>
</file>

<file path=ppt/slideLayouts/_rels/slideLayout1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.png"/></Relationships>
</file>

<file path=ppt/slideLayouts/_rels/slideLayout1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.png"/></Relationships>
</file>

<file path=ppt/slideLayouts/_rels/slideLayout1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.png"/></Relationships>
</file>

<file path=ppt/slideLayouts/_rels/slideLayout1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.png"/></Relationships>
</file>

<file path=ppt/slideLayouts/_rels/slideLayout1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.png"/></Relationships>
</file>

<file path=ppt/slideLayouts/_rels/slideLayout1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.png"/></Relationships>
</file>

<file path=ppt/slideLayouts/_rels/slideLayout1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.png"/></Relationships>
</file>

<file path=ppt/slideLayouts/_rels/slideLayout1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.png"/></Relationships>
</file>

<file path=ppt/slideLayouts/_rels/slideLayout1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.png"/></Relationships>
</file>

<file path=ppt/slideLayouts/_rels/slideLayout1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.png"/></Relationships>
</file>

<file path=ppt/slideLayouts/_rels/slideLayout1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.png"/></Relationships>
</file>

<file path=ppt/slideLayouts/_rels/slideLayout1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.png"/></Relationships>
</file>

<file path=ppt/slideLayouts/_rels/slideLayout1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.png"/></Relationships>
</file>

<file path=ppt/slideLayouts/_rels/slideLayout1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.png"/></Relationships>
</file>

<file path=ppt/slideLayouts/_rels/slideLayout1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.png"/></Relationships>
</file>

<file path=ppt/slideLayouts/_rels/slideLayout1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.png"/></Relationships>
</file>

<file path=ppt/slideLayouts/_rels/slideLayout1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.png"/></Relationships>
</file>

<file path=ppt/slideLayouts/_rels/slideLayout1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.png"/></Relationships>
</file>

<file path=ppt/slideLayouts/_rels/slideLayout1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.png"/></Relationships>
</file>

<file path=ppt/slideLayouts/_rels/slideLayout1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.png"/></Relationships>
</file>

<file path=ppt/slideLayouts/_rels/slideLayout1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.png"/></Relationships>
</file>

<file path=ppt/slideLayouts/_rels/slideLayout1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.png"/></Relationships>
</file>

<file path=ppt/slideLayouts/_rels/slideLayout1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.png"/></Relationships>
</file>

<file path=ppt/slideLayouts/_rels/slideLayout1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.png"/></Relationships>
</file>

<file path=ppt/slideLayouts/_rels/slideLayout1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.png"/></Relationships>
</file>

<file path=ppt/slideLayouts/_rels/slideLayout1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.png"/></Relationships>
</file>

<file path=ppt/slideLayouts/_rels/slideLayout1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1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.png"/></Relationships>
</file>

<file path=ppt/slideLayouts/_rels/slideLayout1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/Relationships>
</file>

<file path=ppt/slideLayouts/_rels/slideLayout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/Relationships>
</file>

<file path=ppt/slideLayouts/_rels/slideLayout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/Relationships>
</file>

<file path=ppt/slideLayouts/_rels/slideLayout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/Relationships>
</file>

<file path=ppt/slideLayouts/_rels/slideLayout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/Relationships>
</file>

<file path=ppt/slideLayouts/_rels/slideLayout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/Relationships>
</file>

<file path=ppt/slideLayouts/_rels/slideLayout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/Relationships>
</file>

<file path=ppt/slideLayouts/_rels/slideLayout9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/Relationships>
</file>

<file path=ppt/slideLayouts/_rels/slideLayout9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/Relationships>
</file>

<file path=ppt/slideLayouts/_rels/slideLayout9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740994" y="-2741244"/>
            <a:ext cx="10625988" cy="10625988"/>
            <a:chOff x="-740994" y="-2741244"/>
            <a:chExt cx="10625988" cy="10625988"/>
          </a:xfrm>
        </p:grpSpPr>
        <p:grpSp>
          <p:nvGrpSpPr>
            <p:cNvPr id="10" name="Google Shape;10;p2"/>
            <p:cNvGrpSpPr/>
            <p:nvPr/>
          </p:nvGrpSpPr>
          <p:grpSpPr>
            <a:xfrm>
              <a:off x="-78450" y="2008500"/>
              <a:ext cx="9300900" cy="1126500"/>
              <a:chOff x="-99300" y="2008500"/>
              <a:chExt cx="9300900" cy="1126500"/>
            </a:xfrm>
          </p:grpSpPr>
          <p:sp>
            <p:nvSpPr>
              <p:cNvPr id="11" name="Google Shape;11;p2"/>
              <p:cNvSpPr/>
              <p:nvPr/>
            </p:nvSpPr>
            <p:spPr>
              <a:xfrm rot="5400000">
                <a:off x="1673100" y="236100"/>
                <a:ext cx="1126500" cy="4671300"/>
              </a:xfrm>
              <a:prstGeom prst="triangle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" name="Google Shape;12;p2"/>
              <p:cNvSpPr/>
              <p:nvPr/>
            </p:nvSpPr>
            <p:spPr>
              <a:xfrm rot="-5400000">
                <a:off x="6302700" y="236100"/>
                <a:ext cx="1126500" cy="4671300"/>
              </a:xfrm>
              <a:prstGeom prst="triangle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" name="Google Shape;13;p2"/>
            <p:cNvGrpSpPr/>
            <p:nvPr/>
          </p:nvGrpSpPr>
          <p:grpSpPr>
            <a:xfrm rot="1800013">
              <a:off x="-1161967" y="1877267"/>
              <a:ext cx="11467935" cy="1388965"/>
              <a:chOff x="-99300" y="2008500"/>
              <a:chExt cx="9300900" cy="1126500"/>
            </a:xfrm>
          </p:grpSpPr>
          <p:sp>
            <p:nvSpPr>
              <p:cNvPr id="14" name="Google Shape;14;p2"/>
              <p:cNvSpPr/>
              <p:nvPr/>
            </p:nvSpPr>
            <p:spPr>
              <a:xfrm rot="5400000">
                <a:off x="1673100" y="236100"/>
                <a:ext cx="1126500" cy="4671300"/>
              </a:xfrm>
              <a:prstGeom prst="triangle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" name="Google Shape;15;p2"/>
              <p:cNvSpPr/>
              <p:nvPr/>
            </p:nvSpPr>
            <p:spPr>
              <a:xfrm rot="-5400000">
                <a:off x="6302700" y="236100"/>
                <a:ext cx="1126500" cy="4671300"/>
              </a:xfrm>
              <a:prstGeom prst="triangle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" name="Google Shape;16;p2"/>
            <p:cNvGrpSpPr/>
            <p:nvPr/>
          </p:nvGrpSpPr>
          <p:grpSpPr>
            <a:xfrm flipH="1" rot="-1800013">
              <a:off x="-1161967" y="1877267"/>
              <a:ext cx="11467935" cy="1388965"/>
              <a:chOff x="-99300" y="2008500"/>
              <a:chExt cx="9300900" cy="1126500"/>
            </a:xfrm>
          </p:grpSpPr>
          <p:sp>
            <p:nvSpPr>
              <p:cNvPr id="17" name="Google Shape;17;p2"/>
              <p:cNvSpPr/>
              <p:nvPr/>
            </p:nvSpPr>
            <p:spPr>
              <a:xfrm rot="5400000">
                <a:off x="1673100" y="236100"/>
                <a:ext cx="1126500" cy="4671300"/>
              </a:xfrm>
              <a:prstGeom prst="triangle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 rot="-5400000">
                <a:off x="6302700" y="236100"/>
                <a:ext cx="1126500" cy="4671300"/>
              </a:xfrm>
              <a:prstGeom prst="triangle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" name="Google Shape;19;p2"/>
            <p:cNvGrpSpPr/>
            <p:nvPr/>
          </p:nvGrpSpPr>
          <p:grpSpPr>
            <a:xfrm rot="3599987">
              <a:off x="-1161967" y="1877267"/>
              <a:ext cx="11467935" cy="1388965"/>
              <a:chOff x="-99300" y="2008500"/>
              <a:chExt cx="9300900" cy="1126500"/>
            </a:xfrm>
          </p:grpSpPr>
          <p:sp>
            <p:nvSpPr>
              <p:cNvPr id="20" name="Google Shape;20;p2"/>
              <p:cNvSpPr/>
              <p:nvPr/>
            </p:nvSpPr>
            <p:spPr>
              <a:xfrm rot="5400000">
                <a:off x="1673100" y="236100"/>
                <a:ext cx="1126500" cy="4671300"/>
              </a:xfrm>
              <a:prstGeom prst="triangle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 rot="-5400000">
                <a:off x="6302700" y="236100"/>
                <a:ext cx="1126500" cy="4671300"/>
              </a:xfrm>
              <a:prstGeom prst="triangle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" name="Google Shape;22;p2"/>
            <p:cNvGrpSpPr/>
            <p:nvPr/>
          </p:nvGrpSpPr>
          <p:grpSpPr>
            <a:xfrm flipH="1" rot="-3599987">
              <a:off x="-1161967" y="1877267"/>
              <a:ext cx="11467935" cy="1388965"/>
              <a:chOff x="-99300" y="2008500"/>
              <a:chExt cx="9300900" cy="1126500"/>
            </a:xfrm>
          </p:grpSpPr>
          <p:sp>
            <p:nvSpPr>
              <p:cNvPr id="23" name="Google Shape;23;p2"/>
              <p:cNvSpPr/>
              <p:nvPr/>
            </p:nvSpPr>
            <p:spPr>
              <a:xfrm rot="5400000">
                <a:off x="1673100" y="236100"/>
                <a:ext cx="1126500" cy="4671300"/>
              </a:xfrm>
              <a:prstGeom prst="triangle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 rot="-5400000">
                <a:off x="6302700" y="236100"/>
                <a:ext cx="1126500" cy="4671300"/>
              </a:xfrm>
              <a:prstGeom prst="triangle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" name="Google Shape;25;p2"/>
            <p:cNvGrpSpPr/>
            <p:nvPr/>
          </p:nvGrpSpPr>
          <p:grpSpPr>
            <a:xfrm rot="-5400000">
              <a:off x="-78450" y="2008500"/>
              <a:ext cx="9300900" cy="1126500"/>
              <a:chOff x="-99300" y="2008500"/>
              <a:chExt cx="9300900" cy="1126500"/>
            </a:xfrm>
          </p:grpSpPr>
          <p:sp>
            <p:nvSpPr>
              <p:cNvPr id="26" name="Google Shape;26;p2"/>
              <p:cNvSpPr/>
              <p:nvPr/>
            </p:nvSpPr>
            <p:spPr>
              <a:xfrm rot="5400000">
                <a:off x="1673100" y="236100"/>
                <a:ext cx="1126500" cy="4671300"/>
              </a:xfrm>
              <a:prstGeom prst="triangle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 rot="-5400000">
                <a:off x="6302700" y="236100"/>
                <a:ext cx="1126500" cy="4671300"/>
              </a:xfrm>
              <a:prstGeom prst="triangle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id="28" name="Google Shape;28;p2"/>
          <p:cNvPicPr preferRelativeResize="0"/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2"/>
          <p:cNvSpPr txBox="1"/>
          <p:nvPr>
            <p:ph type="ctrTitle"/>
          </p:nvPr>
        </p:nvSpPr>
        <p:spPr>
          <a:xfrm>
            <a:off x="1299750" y="1334031"/>
            <a:ext cx="6544500" cy="1727400"/>
          </a:xfrm>
          <a:prstGeom prst="rect">
            <a:avLst/>
          </a:prstGeom>
          <a:effectLst>
            <a:outerShdw rotWithShape="0" algn="bl" dir="2040000" dist="76200">
              <a:schemeClr val="dk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/>
        </p:txBody>
      </p:sp>
      <p:sp>
        <p:nvSpPr>
          <p:cNvPr id="30" name="Google Shape;30;p2"/>
          <p:cNvSpPr txBox="1"/>
          <p:nvPr>
            <p:ph idx="1" type="subTitle"/>
          </p:nvPr>
        </p:nvSpPr>
        <p:spPr>
          <a:xfrm>
            <a:off x="2198400" y="3337569"/>
            <a:ext cx="4747200" cy="3351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" name="Google Shape;98;p11"/>
          <p:cNvGrpSpPr/>
          <p:nvPr/>
        </p:nvGrpSpPr>
        <p:grpSpPr>
          <a:xfrm>
            <a:off x="-740994" y="-2741244"/>
            <a:ext cx="10625988" cy="10625988"/>
            <a:chOff x="-740994" y="-2741244"/>
            <a:chExt cx="10625988" cy="10625988"/>
          </a:xfrm>
        </p:grpSpPr>
        <p:grpSp>
          <p:nvGrpSpPr>
            <p:cNvPr id="99" name="Google Shape;99;p11"/>
            <p:cNvGrpSpPr/>
            <p:nvPr/>
          </p:nvGrpSpPr>
          <p:grpSpPr>
            <a:xfrm>
              <a:off x="-78450" y="2008500"/>
              <a:ext cx="9300900" cy="1126500"/>
              <a:chOff x="-99300" y="2008500"/>
              <a:chExt cx="9300900" cy="1126500"/>
            </a:xfrm>
          </p:grpSpPr>
          <p:sp>
            <p:nvSpPr>
              <p:cNvPr id="100" name="Google Shape;100;p11"/>
              <p:cNvSpPr/>
              <p:nvPr/>
            </p:nvSpPr>
            <p:spPr>
              <a:xfrm rot="5400000">
                <a:off x="1673100" y="236100"/>
                <a:ext cx="1126500" cy="4671300"/>
              </a:xfrm>
              <a:prstGeom prst="triangle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" name="Google Shape;101;p11"/>
              <p:cNvSpPr/>
              <p:nvPr/>
            </p:nvSpPr>
            <p:spPr>
              <a:xfrm rot="-5400000">
                <a:off x="6302700" y="236100"/>
                <a:ext cx="1126500" cy="4671300"/>
              </a:xfrm>
              <a:prstGeom prst="triangle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2" name="Google Shape;102;p11"/>
            <p:cNvGrpSpPr/>
            <p:nvPr/>
          </p:nvGrpSpPr>
          <p:grpSpPr>
            <a:xfrm rot="1800013">
              <a:off x="-1161967" y="1877267"/>
              <a:ext cx="11467935" cy="1388965"/>
              <a:chOff x="-99300" y="2008500"/>
              <a:chExt cx="9300900" cy="1126500"/>
            </a:xfrm>
          </p:grpSpPr>
          <p:sp>
            <p:nvSpPr>
              <p:cNvPr id="103" name="Google Shape;103;p11"/>
              <p:cNvSpPr/>
              <p:nvPr/>
            </p:nvSpPr>
            <p:spPr>
              <a:xfrm rot="5400000">
                <a:off x="1673100" y="236100"/>
                <a:ext cx="1126500" cy="4671300"/>
              </a:xfrm>
              <a:prstGeom prst="triangle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" name="Google Shape;104;p11"/>
              <p:cNvSpPr/>
              <p:nvPr/>
            </p:nvSpPr>
            <p:spPr>
              <a:xfrm rot="-5400000">
                <a:off x="6302700" y="236100"/>
                <a:ext cx="1126500" cy="4671300"/>
              </a:xfrm>
              <a:prstGeom prst="triangle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5" name="Google Shape;105;p11"/>
            <p:cNvGrpSpPr/>
            <p:nvPr/>
          </p:nvGrpSpPr>
          <p:grpSpPr>
            <a:xfrm flipH="1" rot="-1800013">
              <a:off x="-1161967" y="1877267"/>
              <a:ext cx="11467935" cy="1388965"/>
              <a:chOff x="-99300" y="2008500"/>
              <a:chExt cx="9300900" cy="1126500"/>
            </a:xfrm>
          </p:grpSpPr>
          <p:sp>
            <p:nvSpPr>
              <p:cNvPr id="106" name="Google Shape;106;p11"/>
              <p:cNvSpPr/>
              <p:nvPr/>
            </p:nvSpPr>
            <p:spPr>
              <a:xfrm rot="5400000">
                <a:off x="1673100" y="236100"/>
                <a:ext cx="1126500" cy="4671300"/>
              </a:xfrm>
              <a:prstGeom prst="triangle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" name="Google Shape;107;p11"/>
              <p:cNvSpPr/>
              <p:nvPr/>
            </p:nvSpPr>
            <p:spPr>
              <a:xfrm rot="-5400000">
                <a:off x="6302700" y="236100"/>
                <a:ext cx="1126500" cy="4671300"/>
              </a:xfrm>
              <a:prstGeom prst="triangle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8" name="Google Shape;108;p11"/>
            <p:cNvGrpSpPr/>
            <p:nvPr/>
          </p:nvGrpSpPr>
          <p:grpSpPr>
            <a:xfrm rot="3599987">
              <a:off x="-1161967" y="1877267"/>
              <a:ext cx="11467935" cy="1388965"/>
              <a:chOff x="-99300" y="2008500"/>
              <a:chExt cx="9300900" cy="1126500"/>
            </a:xfrm>
          </p:grpSpPr>
          <p:sp>
            <p:nvSpPr>
              <p:cNvPr id="109" name="Google Shape;109;p11"/>
              <p:cNvSpPr/>
              <p:nvPr/>
            </p:nvSpPr>
            <p:spPr>
              <a:xfrm rot="5400000">
                <a:off x="1673100" y="236100"/>
                <a:ext cx="1126500" cy="4671300"/>
              </a:xfrm>
              <a:prstGeom prst="triangle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" name="Google Shape;110;p11"/>
              <p:cNvSpPr/>
              <p:nvPr/>
            </p:nvSpPr>
            <p:spPr>
              <a:xfrm rot="-5400000">
                <a:off x="6302700" y="236100"/>
                <a:ext cx="1126500" cy="4671300"/>
              </a:xfrm>
              <a:prstGeom prst="triangle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1" name="Google Shape;111;p11"/>
            <p:cNvGrpSpPr/>
            <p:nvPr/>
          </p:nvGrpSpPr>
          <p:grpSpPr>
            <a:xfrm flipH="1" rot="-3599987">
              <a:off x="-1161967" y="1877267"/>
              <a:ext cx="11467935" cy="1388965"/>
              <a:chOff x="-99300" y="2008500"/>
              <a:chExt cx="9300900" cy="1126500"/>
            </a:xfrm>
          </p:grpSpPr>
          <p:sp>
            <p:nvSpPr>
              <p:cNvPr id="112" name="Google Shape;112;p11"/>
              <p:cNvSpPr/>
              <p:nvPr/>
            </p:nvSpPr>
            <p:spPr>
              <a:xfrm rot="5400000">
                <a:off x="1673100" y="236100"/>
                <a:ext cx="1126500" cy="4671300"/>
              </a:xfrm>
              <a:prstGeom prst="triangle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" name="Google Shape;113;p11"/>
              <p:cNvSpPr/>
              <p:nvPr/>
            </p:nvSpPr>
            <p:spPr>
              <a:xfrm rot="-5400000">
                <a:off x="6302700" y="236100"/>
                <a:ext cx="1126500" cy="4671300"/>
              </a:xfrm>
              <a:prstGeom prst="triangle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4" name="Google Shape;114;p11"/>
            <p:cNvGrpSpPr/>
            <p:nvPr/>
          </p:nvGrpSpPr>
          <p:grpSpPr>
            <a:xfrm rot="-5400000">
              <a:off x="-78450" y="2008500"/>
              <a:ext cx="9300900" cy="1126500"/>
              <a:chOff x="-99300" y="2008500"/>
              <a:chExt cx="9300900" cy="1126500"/>
            </a:xfrm>
          </p:grpSpPr>
          <p:sp>
            <p:nvSpPr>
              <p:cNvPr id="115" name="Google Shape;115;p11"/>
              <p:cNvSpPr/>
              <p:nvPr/>
            </p:nvSpPr>
            <p:spPr>
              <a:xfrm rot="5400000">
                <a:off x="1673100" y="236100"/>
                <a:ext cx="1126500" cy="4671300"/>
              </a:xfrm>
              <a:prstGeom prst="triangle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11"/>
              <p:cNvSpPr/>
              <p:nvPr/>
            </p:nvSpPr>
            <p:spPr>
              <a:xfrm rot="-5400000">
                <a:off x="6302700" y="236100"/>
                <a:ext cx="1126500" cy="4671300"/>
              </a:xfrm>
              <a:prstGeom prst="triangle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id="117" name="Google Shape;117;p11"/>
          <p:cNvPicPr preferRelativeResize="0"/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1"/>
          <p:cNvSpPr txBox="1"/>
          <p:nvPr>
            <p:ph hasCustomPrompt="1" type="title"/>
          </p:nvPr>
        </p:nvSpPr>
        <p:spPr>
          <a:xfrm>
            <a:off x="1468050" y="1593440"/>
            <a:ext cx="6207900" cy="125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10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19" name="Google Shape;119;p11"/>
          <p:cNvSpPr txBox="1"/>
          <p:nvPr>
            <p:ph idx="1" type="subTitle"/>
          </p:nvPr>
        </p:nvSpPr>
        <p:spPr>
          <a:xfrm flipH="1">
            <a:off x="1865700" y="3046960"/>
            <a:ext cx="5412600" cy="39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10_1_1_1_1_1_1_1_1">
    <p:spTree>
      <p:nvGrpSpPr>
        <p:cNvPr id="1116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7" name="Google Shape;1117;p104"/>
          <p:cNvGrpSpPr/>
          <p:nvPr/>
        </p:nvGrpSpPr>
        <p:grpSpPr>
          <a:xfrm>
            <a:off x="-2502189" y="0"/>
            <a:ext cx="15667350" cy="5143500"/>
            <a:chOff x="-1760125" y="0"/>
            <a:chExt cx="15667350" cy="5143500"/>
          </a:xfrm>
        </p:grpSpPr>
        <p:sp>
          <p:nvSpPr>
            <p:cNvPr id="1118" name="Google Shape;1118;p104"/>
            <p:cNvSpPr/>
            <p:nvPr/>
          </p:nvSpPr>
          <p:spPr>
            <a:xfrm flipH="1">
              <a:off x="-1760125" y="0"/>
              <a:ext cx="7857300" cy="5143500"/>
            </a:xfrm>
            <a:prstGeom prst="parallelogram">
              <a:avLst>
                <a:gd fmla="val 82171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" name="Google Shape;1119;p104"/>
            <p:cNvSpPr/>
            <p:nvPr/>
          </p:nvSpPr>
          <p:spPr>
            <a:xfrm flipH="1">
              <a:off x="6049925" y="0"/>
              <a:ext cx="7857300" cy="5143500"/>
            </a:xfrm>
            <a:prstGeom prst="parallelogram">
              <a:avLst>
                <a:gd fmla="val 82171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120" name="Google Shape;1120;p104"/>
          <p:cNvPicPr preferRelativeResize="0"/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1" name="Google Shape;1121;p104"/>
          <p:cNvSpPr txBox="1"/>
          <p:nvPr>
            <p:ph idx="1" type="subTitle"/>
          </p:nvPr>
        </p:nvSpPr>
        <p:spPr>
          <a:xfrm>
            <a:off x="1536900" y="3904607"/>
            <a:ext cx="6070200" cy="77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1122" name="Google Shape;1122;p104"/>
          <p:cNvSpPr txBox="1"/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20">
    <p:spTree>
      <p:nvGrpSpPr>
        <p:cNvPr id="1123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4" name="Google Shape;1124;p105"/>
          <p:cNvGrpSpPr/>
          <p:nvPr/>
        </p:nvGrpSpPr>
        <p:grpSpPr>
          <a:xfrm>
            <a:off x="0" y="-150"/>
            <a:ext cx="9144000" cy="5143775"/>
            <a:chOff x="0" y="-150"/>
            <a:chExt cx="9144000" cy="5143775"/>
          </a:xfrm>
        </p:grpSpPr>
        <p:sp>
          <p:nvSpPr>
            <p:cNvPr id="1125" name="Google Shape;1125;p105"/>
            <p:cNvSpPr/>
            <p:nvPr/>
          </p:nvSpPr>
          <p:spPr>
            <a:xfrm>
              <a:off x="0" y="4058225"/>
              <a:ext cx="1085400" cy="1085400"/>
            </a:xfrm>
            <a:prstGeom prst="rtTriangl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6" name="Google Shape;1126;p105"/>
            <p:cNvSpPr/>
            <p:nvPr/>
          </p:nvSpPr>
          <p:spPr>
            <a:xfrm rot="10800000">
              <a:off x="7366500" y="-150"/>
              <a:ext cx="1777500" cy="1777500"/>
            </a:xfrm>
            <a:prstGeom prst="rtTriangl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127" name="Google Shape;1127;p105"/>
          <p:cNvPicPr preferRelativeResize="0"/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8" name="Google Shape;1128;p105"/>
          <p:cNvSpPr txBox="1"/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20_1">
    <p:spTree>
      <p:nvGrpSpPr>
        <p:cNvPr id="1129" name="Shape 1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0" name="Google Shape;1130;p106"/>
          <p:cNvGrpSpPr/>
          <p:nvPr/>
        </p:nvGrpSpPr>
        <p:grpSpPr>
          <a:xfrm>
            <a:off x="0" y="-225"/>
            <a:ext cx="9144000" cy="5143850"/>
            <a:chOff x="0" y="-225"/>
            <a:chExt cx="9144000" cy="5143850"/>
          </a:xfrm>
        </p:grpSpPr>
        <p:grpSp>
          <p:nvGrpSpPr>
            <p:cNvPr id="1131" name="Google Shape;1131;p106"/>
            <p:cNvGrpSpPr/>
            <p:nvPr/>
          </p:nvGrpSpPr>
          <p:grpSpPr>
            <a:xfrm flipH="1">
              <a:off x="0" y="-150"/>
              <a:ext cx="9144000" cy="5143775"/>
              <a:chOff x="0" y="-150"/>
              <a:chExt cx="9144000" cy="5143775"/>
            </a:xfrm>
          </p:grpSpPr>
          <p:sp>
            <p:nvSpPr>
              <p:cNvPr id="1132" name="Google Shape;1132;p106"/>
              <p:cNvSpPr/>
              <p:nvPr/>
            </p:nvSpPr>
            <p:spPr>
              <a:xfrm>
                <a:off x="0" y="4058225"/>
                <a:ext cx="1085400" cy="1085400"/>
              </a:xfrm>
              <a:prstGeom prst="rtTriangl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3" name="Google Shape;1133;p106"/>
              <p:cNvSpPr/>
              <p:nvPr/>
            </p:nvSpPr>
            <p:spPr>
              <a:xfrm rot="10800000">
                <a:off x="7366500" y="-150"/>
                <a:ext cx="1777500" cy="1777500"/>
              </a:xfrm>
              <a:prstGeom prst="rtTriangl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134" name="Google Shape;1134;p106"/>
            <p:cNvSpPr/>
            <p:nvPr/>
          </p:nvSpPr>
          <p:spPr>
            <a:xfrm flipH="1" rot="10800000">
              <a:off x="0" y="-225"/>
              <a:ext cx="608700" cy="608700"/>
            </a:xfrm>
            <a:prstGeom prst="rtTriangl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135" name="Google Shape;1135;p106"/>
          <p:cNvPicPr preferRelativeResize="0"/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36" name="Google Shape;1136;p106"/>
          <p:cNvSpPr txBox="1"/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12_3">
    <p:spTree>
      <p:nvGrpSpPr>
        <p:cNvPr id="1137" name="Shape 1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8" name="Google Shape;1138;p107"/>
          <p:cNvSpPr/>
          <p:nvPr/>
        </p:nvSpPr>
        <p:spPr>
          <a:xfrm flipH="1">
            <a:off x="4572000" y="0"/>
            <a:ext cx="4572000" cy="5143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39" name="Google Shape;1139;p107"/>
          <p:cNvPicPr preferRelativeResize="0"/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0" name="Google Shape;1140;p107"/>
          <p:cNvSpPr txBox="1"/>
          <p:nvPr>
            <p:ph type="title"/>
          </p:nvPr>
        </p:nvSpPr>
        <p:spPr>
          <a:xfrm>
            <a:off x="722375" y="1413711"/>
            <a:ext cx="3849600" cy="9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000"/>
              <a:buNone/>
              <a:defRPr sz="100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141" name="Google Shape;1141;p107"/>
          <p:cNvSpPr txBox="1"/>
          <p:nvPr>
            <p:ph idx="1" type="subTitle"/>
          </p:nvPr>
        </p:nvSpPr>
        <p:spPr>
          <a:xfrm>
            <a:off x="722375" y="2605019"/>
            <a:ext cx="3849600" cy="101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42" name="Google Shape;1142;p107"/>
          <p:cNvSpPr txBox="1"/>
          <p:nvPr/>
        </p:nvSpPr>
        <p:spPr>
          <a:xfrm>
            <a:off x="994175" y="3766389"/>
            <a:ext cx="33822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CREDITS: This presentation template was created by </a:t>
            </a:r>
            <a:r>
              <a:rPr b="1" lang="fr" sz="1200">
                <a:solidFill>
                  <a:schemeClr val="lt1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fr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, including icons by </a:t>
            </a:r>
            <a:r>
              <a:rPr b="1" lang="fr" sz="1200">
                <a:solidFill>
                  <a:schemeClr val="lt1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fr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, and infographics &amp; images by </a:t>
            </a:r>
            <a:r>
              <a:rPr b="1" lang="fr" sz="1200">
                <a:solidFill>
                  <a:schemeClr val="lt1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24">
    <p:spTree>
      <p:nvGrpSpPr>
        <p:cNvPr id="1143" name="Shape 1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4" name="Google Shape;1144;p108"/>
          <p:cNvGrpSpPr/>
          <p:nvPr/>
        </p:nvGrpSpPr>
        <p:grpSpPr>
          <a:xfrm>
            <a:off x="0" y="-150"/>
            <a:ext cx="9144000" cy="5143775"/>
            <a:chOff x="0" y="-150"/>
            <a:chExt cx="9144000" cy="5143775"/>
          </a:xfrm>
        </p:grpSpPr>
        <p:sp>
          <p:nvSpPr>
            <p:cNvPr id="1145" name="Google Shape;1145;p108"/>
            <p:cNvSpPr/>
            <p:nvPr/>
          </p:nvSpPr>
          <p:spPr>
            <a:xfrm>
              <a:off x="0" y="4058225"/>
              <a:ext cx="1085400" cy="1085400"/>
            </a:xfrm>
            <a:prstGeom prst="rtTriangl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6" name="Google Shape;1146;p108"/>
            <p:cNvSpPr/>
            <p:nvPr/>
          </p:nvSpPr>
          <p:spPr>
            <a:xfrm rot="10800000">
              <a:off x="7366500" y="-150"/>
              <a:ext cx="1777500" cy="1777500"/>
            </a:xfrm>
            <a:prstGeom prst="rtTriangl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147" name="Google Shape;1147;p108"/>
          <p:cNvPicPr preferRelativeResize="0"/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25">
    <p:spTree>
      <p:nvGrpSpPr>
        <p:cNvPr id="1148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9" name="Google Shape;1149;p109"/>
          <p:cNvGrpSpPr/>
          <p:nvPr/>
        </p:nvGrpSpPr>
        <p:grpSpPr>
          <a:xfrm rot="-900005">
            <a:off x="-1311247" y="-3311497"/>
            <a:ext cx="11766495" cy="11766495"/>
            <a:chOff x="-740994" y="-2741244"/>
            <a:chExt cx="10625988" cy="10625988"/>
          </a:xfrm>
        </p:grpSpPr>
        <p:grpSp>
          <p:nvGrpSpPr>
            <p:cNvPr id="1150" name="Google Shape;1150;p109"/>
            <p:cNvGrpSpPr/>
            <p:nvPr/>
          </p:nvGrpSpPr>
          <p:grpSpPr>
            <a:xfrm>
              <a:off x="-78450" y="2008500"/>
              <a:ext cx="9300900" cy="1126500"/>
              <a:chOff x="-99300" y="2008500"/>
              <a:chExt cx="9300900" cy="1126500"/>
            </a:xfrm>
          </p:grpSpPr>
          <p:sp>
            <p:nvSpPr>
              <p:cNvPr id="1151" name="Google Shape;1151;p109"/>
              <p:cNvSpPr/>
              <p:nvPr/>
            </p:nvSpPr>
            <p:spPr>
              <a:xfrm rot="5400000">
                <a:off x="1673100" y="236100"/>
                <a:ext cx="1126500" cy="4671300"/>
              </a:xfrm>
              <a:prstGeom prst="triangle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2" name="Google Shape;1152;p109"/>
              <p:cNvSpPr/>
              <p:nvPr/>
            </p:nvSpPr>
            <p:spPr>
              <a:xfrm rot="-5400000">
                <a:off x="6302700" y="236100"/>
                <a:ext cx="1126500" cy="4671300"/>
              </a:xfrm>
              <a:prstGeom prst="triangle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53" name="Google Shape;1153;p109"/>
            <p:cNvGrpSpPr/>
            <p:nvPr/>
          </p:nvGrpSpPr>
          <p:grpSpPr>
            <a:xfrm rot="1800013">
              <a:off x="-1161967" y="1877267"/>
              <a:ext cx="11467935" cy="1388965"/>
              <a:chOff x="-99300" y="2008500"/>
              <a:chExt cx="9300900" cy="1126500"/>
            </a:xfrm>
          </p:grpSpPr>
          <p:sp>
            <p:nvSpPr>
              <p:cNvPr id="1154" name="Google Shape;1154;p109"/>
              <p:cNvSpPr/>
              <p:nvPr/>
            </p:nvSpPr>
            <p:spPr>
              <a:xfrm rot="5400000">
                <a:off x="1673100" y="236100"/>
                <a:ext cx="1126500" cy="4671300"/>
              </a:xfrm>
              <a:prstGeom prst="triangle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5" name="Google Shape;1155;p109"/>
              <p:cNvSpPr/>
              <p:nvPr/>
            </p:nvSpPr>
            <p:spPr>
              <a:xfrm rot="-5400000">
                <a:off x="6302700" y="236100"/>
                <a:ext cx="1126500" cy="4671300"/>
              </a:xfrm>
              <a:prstGeom prst="triangle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56" name="Google Shape;1156;p109"/>
            <p:cNvGrpSpPr/>
            <p:nvPr/>
          </p:nvGrpSpPr>
          <p:grpSpPr>
            <a:xfrm flipH="1" rot="-1800013">
              <a:off x="-1161967" y="1877267"/>
              <a:ext cx="11467935" cy="1388965"/>
              <a:chOff x="-99300" y="2008500"/>
              <a:chExt cx="9300900" cy="1126500"/>
            </a:xfrm>
          </p:grpSpPr>
          <p:sp>
            <p:nvSpPr>
              <p:cNvPr id="1157" name="Google Shape;1157;p109"/>
              <p:cNvSpPr/>
              <p:nvPr/>
            </p:nvSpPr>
            <p:spPr>
              <a:xfrm rot="5400000">
                <a:off x="1673100" y="236100"/>
                <a:ext cx="1126500" cy="4671300"/>
              </a:xfrm>
              <a:prstGeom prst="triangle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8" name="Google Shape;1158;p109"/>
              <p:cNvSpPr/>
              <p:nvPr/>
            </p:nvSpPr>
            <p:spPr>
              <a:xfrm rot="-5400000">
                <a:off x="6302700" y="236100"/>
                <a:ext cx="1126500" cy="4671300"/>
              </a:xfrm>
              <a:prstGeom prst="triangle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59" name="Google Shape;1159;p109"/>
            <p:cNvGrpSpPr/>
            <p:nvPr/>
          </p:nvGrpSpPr>
          <p:grpSpPr>
            <a:xfrm rot="3599987">
              <a:off x="-1161967" y="1877267"/>
              <a:ext cx="11467935" cy="1388965"/>
              <a:chOff x="-99300" y="2008500"/>
              <a:chExt cx="9300900" cy="1126500"/>
            </a:xfrm>
          </p:grpSpPr>
          <p:sp>
            <p:nvSpPr>
              <p:cNvPr id="1160" name="Google Shape;1160;p109"/>
              <p:cNvSpPr/>
              <p:nvPr/>
            </p:nvSpPr>
            <p:spPr>
              <a:xfrm rot="5400000">
                <a:off x="1673100" y="236100"/>
                <a:ext cx="1126500" cy="4671300"/>
              </a:xfrm>
              <a:prstGeom prst="triangle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1" name="Google Shape;1161;p109"/>
              <p:cNvSpPr/>
              <p:nvPr/>
            </p:nvSpPr>
            <p:spPr>
              <a:xfrm rot="-5400000">
                <a:off x="6302700" y="236100"/>
                <a:ext cx="1126500" cy="4671300"/>
              </a:xfrm>
              <a:prstGeom prst="triangle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62" name="Google Shape;1162;p109"/>
            <p:cNvGrpSpPr/>
            <p:nvPr/>
          </p:nvGrpSpPr>
          <p:grpSpPr>
            <a:xfrm flipH="1" rot="-3599987">
              <a:off x="-1161967" y="1877267"/>
              <a:ext cx="11467935" cy="1388965"/>
              <a:chOff x="-99300" y="2008500"/>
              <a:chExt cx="9300900" cy="1126500"/>
            </a:xfrm>
          </p:grpSpPr>
          <p:sp>
            <p:nvSpPr>
              <p:cNvPr id="1163" name="Google Shape;1163;p109"/>
              <p:cNvSpPr/>
              <p:nvPr/>
            </p:nvSpPr>
            <p:spPr>
              <a:xfrm rot="5400000">
                <a:off x="1673100" y="236100"/>
                <a:ext cx="1126500" cy="4671300"/>
              </a:xfrm>
              <a:prstGeom prst="triangle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4" name="Google Shape;1164;p109"/>
              <p:cNvSpPr/>
              <p:nvPr/>
            </p:nvSpPr>
            <p:spPr>
              <a:xfrm rot="-5400000">
                <a:off x="6302700" y="236100"/>
                <a:ext cx="1126500" cy="4671300"/>
              </a:xfrm>
              <a:prstGeom prst="triangle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65" name="Google Shape;1165;p109"/>
            <p:cNvGrpSpPr/>
            <p:nvPr/>
          </p:nvGrpSpPr>
          <p:grpSpPr>
            <a:xfrm rot="-5400000">
              <a:off x="-78450" y="2008500"/>
              <a:ext cx="9300900" cy="1126500"/>
              <a:chOff x="-99300" y="2008500"/>
              <a:chExt cx="9300900" cy="1126500"/>
            </a:xfrm>
          </p:grpSpPr>
          <p:sp>
            <p:nvSpPr>
              <p:cNvPr id="1166" name="Google Shape;1166;p109"/>
              <p:cNvSpPr/>
              <p:nvPr/>
            </p:nvSpPr>
            <p:spPr>
              <a:xfrm rot="5400000">
                <a:off x="1673100" y="236100"/>
                <a:ext cx="1126500" cy="4671300"/>
              </a:xfrm>
              <a:prstGeom prst="triangle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7" name="Google Shape;1167;p109"/>
              <p:cNvSpPr/>
              <p:nvPr/>
            </p:nvSpPr>
            <p:spPr>
              <a:xfrm rot="-5400000">
                <a:off x="6302700" y="236100"/>
                <a:ext cx="1126500" cy="4671300"/>
              </a:xfrm>
              <a:prstGeom prst="triangle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id="1168" name="Google Shape;1168;p109"/>
          <p:cNvPicPr preferRelativeResize="0"/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72" name="Shape 1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3" name="Google Shape;1173;p111"/>
          <p:cNvGrpSpPr/>
          <p:nvPr/>
        </p:nvGrpSpPr>
        <p:grpSpPr>
          <a:xfrm>
            <a:off x="-740994" y="-2741244"/>
            <a:ext cx="10625988" cy="10625988"/>
            <a:chOff x="-740994" y="-2741244"/>
            <a:chExt cx="10625988" cy="10625988"/>
          </a:xfrm>
        </p:grpSpPr>
        <p:grpSp>
          <p:nvGrpSpPr>
            <p:cNvPr id="1174" name="Google Shape;1174;p111"/>
            <p:cNvGrpSpPr/>
            <p:nvPr/>
          </p:nvGrpSpPr>
          <p:grpSpPr>
            <a:xfrm>
              <a:off x="-78450" y="2008500"/>
              <a:ext cx="9300900" cy="1126500"/>
              <a:chOff x="-99300" y="2008500"/>
              <a:chExt cx="9300900" cy="1126500"/>
            </a:xfrm>
          </p:grpSpPr>
          <p:sp>
            <p:nvSpPr>
              <p:cNvPr id="1175" name="Google Shape;1175;p111"/>
              <p:cNvSpPr/>
              <p:nvPr/>
            </p:nvSpPr>
            <p:spPr>
              <a:xfrm rot="5400000">
                <a:off x="1673100" y="236100"/>
                <a:ext cx="1126500" cy="4671300"/>
              </a:xfrm>
              <a:prstGeom prst="triangle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6" name="Google Shape;1176;p111"/>
              <p:cNvSpPr/>
              <p:nvPr/>
            </p:nvSpPr>
            <p:spPr>
              <a:xfrm rot="-5400000">
                <a:off x="6302700" y="236100"/>
                <a:ext cx="1126500" cy="4671300"/>
              </a:xfrm>
              <a:prstGeom prst="triangle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77" name="Google Shape;1177;p111"/>
            <p:cNvGrpSpPr/>
            <p:nvPr/>
          </p:nvGrpSpPr>
          <p:grpSpPr>
            <a:xfrm rot="1800013">
              <a:off x="-1161967" y="1877267"/>
              <a:ext cx="11467935" cy="1388965"/>
              <a:chOff x="-99300" y="2008500"/>
              <a:chExt cx="9300900" cy="1126500"/>
            </a:xfrm>
          </p:grpSpPr>
          <p:sp>
            <p:nvSpPr>
              <p:cNvPr id="1178" name="Google Shape;1178;p111"/>
              <p:cNvSpPr/>
              <p:nvPr/>
            </p:nvSpPr>
            <p:spPr>
              <a:xfrm rot="5400000">
                <a:off x="1673100" y="236100"/>
                <a:ext cx="1126500" cy="4671300"/>
              </a:xfrm>
              <a:prstGeom prst="triangle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9" name="Google Shape;1179;p111"/>
              <p:cNvSpPr/>
              <p:nvPr/>
            </p:nvSpPr>
            <p:spPr>
              <a:xfrm rot="-5400000">
                <a:off x="6302700" y="236100"/>
                <a:ext cx="1126500" cy="4671300"/>
              </a:xfrm>
              <a:prstGeom prst="triangle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80" name="Google Shape;1180;p111"/>
            <p:cNvGrpSpPr/>
            <p:nvPr/>
          </p:nvGrpSpPr>
          <p:grpSpPr>
            <a:xfrm flipH="1" rot="-1800013">
              <a:off x="-1161967" y="1877267"/>
              <a:ext cx="11467935" cy="1388965"/>
              <a:chOff x="-99300" y="2008500"/>
              <a:chExt cx="9300900" cy="1126500"/>
            </a:xfrm>
          </p:grpSpPr>
          <p:sp>
            <p:nvSpPr>
              <p:cNvPr id="1181" name="Google Shape;1181;p111"/>
              <p:cNvSpPr/>
              <p:nvPr/>
            </p:nvSpPr>
            <p:spPr>
              <a:xfrm rot="5400000">
                <a:off x="1673100" y="236100"/>
                <a:ext cx="1126500" cy="4671300"/>
              </a:xfrm>
              <a:prstGeom prst="triangle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2" name="Google Shape;1182;p111"/>
              <p:cNvSpPr/>
              <p:nvPr/>
            </p:nvSpPr>
            <p:spPr>
              <a:xfrm rot="-5400000">
                <a:off x="6302700" y="236100"/>
                <a:ext cx="1126500" cy="4671300"/>
              </a:xfrm>
              <a:prstGeom prst="triangle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83" name="Google Shape;1183;p111"/>
            <p:cNvGrpSpPr/>
            <p:nvPr/>
          </p:nvGrpSpPr>
          <p:grpSpPr>
            <a:xfrm rot="3599987">
              <a:off x="-1161967" y="1877267"/>
              <a:ext cx="11467935" cy="1388965"/>
              <a:chOff x="-99300" y="2008500"/>
              <a:chExt cx="9300900" cy="1126500"/>
            </a:xfrm>
          </p:grpSpPr>
          <p:sp>
            <p:nvSpPr>
              <p:cNvPr id="1184" name="Google Shape;1184;p111"/>
              <p:cNvSpPr/>
              <p:nvPr/>
            </p:nvSpPr>
            <p:spPr>
              <a:xfrm rot="5400000">
                <a:off x="1673100" y="236100"/>
                <a:ext cx="1126500" cy="4671300"/>
              </a:xfrm>
              <a:prstGeom prst="triangle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5" name="Google Shape;1185;p111"/>
              <p:cNvSpPr/>
              <p:nvPr/>
            </p:nvSpPr>
            <p:spPr>
              <a:xfrm rot="-5400000">
                <a:off x="6302700" y="236100"/>
                <a:ext cx="1126500" cy="4671300"/>
              </a:xfrm>
              <a:prstGeom prst="triangle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86" name="Google Shape;1186;p111"/>
            <p:cNvGrpSpPr/>
            <p:nvPr/>
          </p:nvGrpSpPr>
          <p:grpSpPr>
            <a:xfrm flipH="1" rot="-3599987">
              <a:off x="-1161967" y="1877267"/>
              <a:ext cx="11467935" cy="1388965"/>
              <a:chOff x="-99300" y="2008500"/>
              <a:chExt cx="9300900" cy="1126500"/>
            </a:xfrm>
          </p:grpSpPr>
          <p:sp>
            <p:nvSpPr>
              <p:cNvPr id="1187" name="Google Shape;1187;p111"/>
              <p:cNvSpPr/>
              <p:nvPr/>
            </p:nvSpPr>
            <p:spPr>
              <a:xfrm rot="5400000">
                <a:off x="1673100" y="236100"/>
                <a:ext cx="1126500" cy="4671300"/>
              </a:xfrm>
              <a:prstGeom prst="triangle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8" name="Google Shape;1188;p111"/>
              <p:cNvSpPr/>
              <p:nvPr/>
            </p:nvSpPr>
            <p:spPr>
              <a:xfrm rot="-5400000">
                <a:off x="6302700" y="236100"/>
                <a:ext cx="1126500" cy="4671300"/>
              </a:xfrm>
              <a:prstGeom prst="triangle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89" name="Google Shape;1189;p111"/>
            <p:cNvGrpSpPr/>
            <p:nvPr/>
          </p:nvGrpSpPr>
          <p:grpSpPr>
            <a:xfrm rot="-5400000">
              <a:off x="-78450" y="2008500"/>
              <a:ext cx="9300900" cy="1126500"/>
              <a:chOff x="-99300" y="2008500"/>
              <a:chExt cx="9300900" cy="1126500"/>
            </a:xfrm>
          </p:grpSpPr>
          <p:sp>
            <p:nvSpPr>
              <p:cNvPr id="1190" name="Google Shape;1190;p111"/>
              <p:cNvSpPr/>
              <p:nvPr/>
            </p:nvSpPr>
            <p:spPr>
              <a:xfrm rot="5400000">
                <a:off x="1673100" y="236100"/>
                <a:ext cx="1126500" cy="4671300"/>
              </a:xfrm>
              <a:prstGeom prst="triangle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1" name="Google Shape;1191;p111"/>
              <p:cNvSpPr/>
              <p:nvPr/>
            </p:nvSpPr>
            <p:spPr>
              <a:xfrm rot="-5400000">
                <a:off x="6302700" y="236100"/>
                <a:ext cx="1126500" cy="4671300"/>
              </a:xfrm>
              <a:prstGeom prst="triangle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id="1192" name="Google Shape;1192;p111"/>
          <p:cNvPicPr preferRelativeResize="0"/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3" name="Google Shape;1193;p111"/>
          <p:cNvSpPr txBox="1"/>
          <p:nvPr>
            <p:ph type="ctrTitle"/>
          </p:nvPr>
        </p:nvSpPr>
        <p:spPr>
          <a:xfrm>
            <a:off x="1299750" y="1334031"/>
            <a:ext cx="6544500" cy="1727400"/>
          </a:xfrm>
          <a:prstGeom prst="rect">
            <a:avLst/>
          </a:prstGeom>
          <a:effectLst>
            <a:outerShdw rotWithShape="0" algn="bl" dir="2040000" dist="76200">
              <a:schemeClr val="dk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/>
        </p:txBody>
      </p:sp>
      <p:sp>
        <p:nvSpPr>
          <p:cNvPr id="1194" name="Google Shape;1194;p111"/>
          <p:cNvSpPr txBox="1"/>
          <p:nvPr>
            <p:ph idx="1" type="subTitle"/>
          </p:nvPr>
        </p:nvSpPr>
        <p:spPr>
          <a:xfrm>
            <a:off x="2198400" y="3337569"/>
            <a:ext cx="4747200" cy="3351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12"/>
          <p:cNvSpPr/>
          <p:nvPr/>
        </p:nvSpPr>
        <p:spPr>
          <a:xfrm>
            <a:off x="4572000" y="0"/>
            <a:ext cx="3849600" cy="5143500"/>
          </a:xfrm>
          <a:prstGeom prst="trapezoid">
            <a:avLst>
              <a:gd fmla="val 29612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97" name="Google Shape;1197;p112"/>
          <p:cNvPicPr preferRelativeResize="0"/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8" name="Google Shape;1198;p112"/>
          <p:cNvSpPr txBox="1"/>
          <p:nvPr>
            <p:ph type="title"/>
          </p:nvPr>
        </p:nvSpPr>
        <p:spPr>
          <a:xfrm>
            <a:off x="1123300" y="2354895"/>
            <a:ext cx="3039300" cy="91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6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  <p:sp>
        <p:nvSpPr>
          <p:cNvPr id="1199" name="Google Shape;1199;p112"/>
          <p:cNvSpPr txBox="1"/>
          <p:nvPr>
            <p:ph hasCustomPrompt="1" idx="2" type="title"/>
          </p:nvPr>
        </p:nvSpPr>
        <p:spPr>
          <a:xfrm>
            <a:off x="1956400" y="1032375"/>
            <a:ext cx="1373100" cy="114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10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1200" name="Google Shape;1200;p112"/>
          <p:cNvSpPr txBox="1"/>
          <p:nvPr>
            <p:ph idx="1" type="subTitle"/>
          </p:nvPr>
        </p:nvSpPr>
        <p:spPr>
          <a:xfrm>
            <a:off x="1290550" y="3525225"/>
            <a:ext cx="2704800" cy="51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13"/>
          <p:cNvSpPr/>
          <p:nvPr/>
        </p:nvSpPr>
        <p:spPr>
          <a:xfrm>
            <a:off x="0" y="0"/>
            <a:ext cx="6908100" cy="5143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03" name="Google Shape;1203;p113"/>
          <p:cNvPicPr preferRelativeResize="0"/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4" name="Google Shape;1204;p113"/>
          <p:cNvSpPr txBox="1"/>
          <p:nvPr>
            <p:ph idx="1" type="body"/>
          </p:nvPr>
        </p:nvSpPr>
        <p:spPr>
          <a:xfrm>
            <a:off x="720000" y="1245675"/>
            <a:ext cx="7704000" cy="347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05" name="Google Shape;1205;p113"/>
          <p:cNvSpPr txBox="1"/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06" name="Shape 1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7" name="Google Shape;1207;p114"/>
          <p:cNvGrpSpPr/>
          <p:nvPr/>
        </p:nvGrpSpPr>
        <p:grpSpPr>
          <a:xfrm>
            <a:off x="-1740189" y="0"/>
            <a:ext cx="15667350" cy="5143500"/>
            <a:chOff x="-1760125" y="0"/>
            <a:chExt cx="15667350" cy="5143500"/>
          </a:xfrm>
        </p:grpSpPr>
        <p:sp>
          <p:nvSpPr>
            <p:cNvPr id="1208" name="Google Shape;1208;p114"/>
            <p:cNvSpPr/>
            <p:nvPr/>
          </p:nvSpPr>
          <p:spPr>
            <a:xfrm flipH="1">
              <a:off x="-1760125" y="0"/>
              <a:ext cx="7857300" cy="5143500"/>
            </a:xfrm>
            <a:prstGeom prst="parallelogram">
              <a:avLst>
                <a:gd fmla="val 82171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9" name="Google Shape;1209;p114"/>
            <p:cNvSpPr/>
            <p:nvPr/>
          </p:nvSpPr>
          <p:spPr>
            <a:xfrm flipH="1">
              <a:off x="6049925" y="0"/>
              <a:ext cx="7857300" cy="5143500"/>
            </a:xfrm>
            <a:prstGeom prst="parallelogram">
              <a:avLst>
                <a:gd fmla="val 82171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210" name="Google Shape;1210;p114"/>
          <p:cNvPicPr preferRelativeResize="0"/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11" name="Google Shape;1211;p114"/>
          <p:cNvSpPr txBox="1"/>
          <p:nvPr>
            <p:ph idx="1" type="subTitle"/>
          </p:nvPr>
        </p:nvSpPr>
        <p:spPr>
          <a:xfrm>
            <a:off x="1254788" y="2352849"/>
            <a:ext cx="27768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212" name="Google Shape;1212;p114"/>
          <p:cNvSpPr txBox="1"/>
          <p:nvPr>
            <p:ph idx="2" type="subTitle"/>
          </p:nvPr>
        </p:nvSpPr>
        <p:spPr>
          <a:xfrm>
            <a:off x="1254788" y="2794723"/>
            <a:ext cx="2776800" cy="88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13" name="Google Shape;1213;p114"/>
          <p:cNvSpPr txBox="1"/>
          <p:nvPr>
            <p:ph idx="3" type="subTitle"/>
          </p:nvPr>
        </p:nvSpPr>
        <p:spPr>
          <a:xfrm>
            <a:off x="5112413" y="2352849"/>
            <a:ext cx="27768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214" name="Google Shape;1214;p114"/>
          <p:cNvSpPr txBox="1"/>
          <p:nvPr>
            <p:ph idx="4" type="subTitle"/>
          </p:nvPr>
        </p:nvSpPr>
        <p:spPr>
          <a:xfrm>
            <a:off x="5112413" y="2794723"/>
            <a:ext cx="2776800" cy="88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15" name="Google Shape;1215;p114"/>
          <p:cNvSpPr txBox="1"/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7" name="Google Shape;1217;p115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1218" name="Google Shape;1218;p115"/>
            <p:cNvSpPr/>
            <p:nvPr/>
          </p:nvSpPr>
          <p:spPr>
            <a:xfrm flipH="1" rot="10800000">
              <a:off x="0" y="0"/>
              <a:ext cx="1575000" cy="1575000"/>
            </a:xfrm>
            <a:prstGeom prst="rtTriangl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9" name="Google Shape;1219;p115"/>
            <p:cNvSpPr/>
            <p:nvPr/>
          </p:nvSpPr>
          <p:spPr>
            <a:xfrm flipH="1">
              <a:off x="7569000" y="3568500"/>
              <a:ext cx="1575000" cy="1575000"/>
            </a:xfrm>
            <a:prstGeom prst="rtTriangl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220" name="Google Shape;1220;p115"/>
          <p:cNvPicPr preferRelativeResize="0"/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1" name="Google Shape;1221;p115"/>
          <p:cNvSpPr txBox="1"/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2" name="Shape 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3" name="Google Shape;1223;p116"/>
          <p:cNvGrpSpPr/>
          <p:nvPr/>
        </p:nvGrpSpPr>
        <p:grpSpPr>
          <a:xfrm>
            <a:off x="4020425" y="-39125"/>
            <a:ext cx="5123575" cy="5227600"/>
            <a:chOff x="4020425" y="-39125"/>
            <a:chExt cx="5123575" cy="5227600"/>
          </a:xfrm>
        </p:grpSpPr>
        <p:sp>
          <p:nvSpPr>
            <p:cNvPr id="1224" name="Google Shape;1224;p116"/>
            <p:cNvSpPr/>
            <p:nvPr/>
          </p:nvSpPr>
          <p:spPr>
            <a:xfrm flipH="1" rot="-5400000">
              <a:off x="3968413" y="12888"/>
              <a:ext cx="5227600" cy="5123575"/>
            </a:xfrm>
            <a:prstGeom prst="flowChartManualInpu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5" name="Google Shape;1225;p116"/>
            <p:cNvSpPr/>
            <p:nvPr/>
          </p:nvSpPr>
          <p:spPr>
            <a:xfrm flipH="1">
              <a:off x="8127300" y="-39125"/>
              <a:ext cx="1016700" cy="5227500"/>
            </a:xfrm>
            <a:prstGeom prst="rtTriangl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226" name="Google Shape;1226;p116"/>
          <p:cNvPicPr preferRelativeResize="0"/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7" name="Google Shape;1227;p116"/>
          <p:cNvSpPr txBox="1"/>
          <p:nvPr>
            <p:ph idx="1" type="body"/>
          </p:nvPr>
        </p:nvSpPr>
        <p:spPr>
          <a:xfrm>
            <a:off x="722375" y="1525949"/>
            <a:ext cx="3643800" cy="270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6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6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6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6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6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600"/>
            </a:lvl9pPr>
          </a:lstStyle>
          <a:p/>
        </p:txBody>
      </p:sp>
      <p:sp>
        <p:nvSpPr>
          <p:cNvPr id="1228" name="Google Shape;1228;p116"/>
          <p:cNvSpPr txBox="1"/>
          <p:nvPr>
            <p:ph type="title"/>
          </p:nvPr>
        </p:nvSpPr>
        <p:spPr>
          <a:xfrm>
            <a:off x="722375" y="387600"/>
            <a:ext cx="3643800" cy="592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29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0" name="Google Shape;1230;p117"/>
          <p:cNvGrpSpPr/>
          <p:nvPr/>
        </p:nvGrpSpPr>
        <p:grpSpPr>
          <a:xfrm rot="-900005">
            <a:off x="-1311247" y="-3311497"/>
            <a:ext cx="11766495" cy="11766495"/>
            <a:chOff x="-740994" y="-2741244"/>
            <a:chExt cx="10625988" cy="10625988"/>
          </a:xfrm>
        </p:grpSpPr>
        <p:grpSp>
          <p:nvGrpSpPr>
            <p:cNvPr id="1231" name="Google Shape;1231;p117"/>
            <p:cNvGrpSpPr/>
            <p:nvPr/>
          </p:nvGrpSpPr>
          <p:grpSpPr>
            <a:xfrm>
              <a:off x="-78450" y="2008500"/>
              <a:ext cx="9300900" cy="1126500"/>
              <a:chOff x="-99300" y="2008500"/>
              <a:chExt cx="9300900" cy="1126500"/>
            </a:xfrm>
          </p:grpSpPr>
          <p:sp>
            <p:nvSpPr>
              <p:cNvPr id="1232" name="Google Shape;1232;p117"/>
              <p:cNvSpPr/>
              <p:nvPr/>
            </p:nvSpPr>
            <p:spPr>
              <a:xfrm rot="5400000">
                <a:off x="1673100" y="236100"/>
                <a:ext cx="1126500" cy="4671300"/>
              </a:xfrm>
              <a:prstGeom prst="triangle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3" name="Google Shape;1233;p117"/>
              <p:cNvSpPr/>
              <p:nvPr/>
            </p:nvSpPr>
            <p:spPr>
              <a:xfrm rot="-5400000">
                <a:off x="6302700" y="236100"/>
                <a:ext cx="1126500" cy="4671300"/>
              </a:xfrm>
              <a:prstGeom prst="triangle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34" name="Google Shape;1234;p117"/>
            <p:cNvGrpSpPr/>
            <p:nvPr/>
          </p:nvGrpSpPr>
          <p:grpSpPr>
            <a:xfrm rot="1800013">
              <a:off x="-1161967" y="1877267"/>
              <a:ext cx="11467935" cy="1388965"/>
              <a:chOff x="-99300" y="2008500"/>
              <a:chExt cx="9300900" cy="1126500"/>
            </a:xfrm>
          </p:grpSpPr>
          <p:sp>
            <p:nvSpPr>
              <p:cNvPr id="1235" name="Google Shape;1235;p117"/>
              <p:cNvSpPr/>
              <p:nvPr/>
            </p:nvSpPr>
            <p:spPr>
              <a:xfrm rot="5400000">
                <a:off x="1673100" y="236100"/>
                <a:ext cx="1126500" cy="4671300"/>
              </a:xfrm>
              <a:prstGeom prst="triangle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6" name="Google Shape;1236;p117"/>
              <p:cNvSpPr/>
              <p:nvPr/>
            </p:nvSpPr>
            <p:spPr>
              <a:xfrm rot="-5400000">
                <a:off x="6302700" y="236100"/>
                <a:ext cx="1126500" cy="4671300"/>
              </a:xfrm>
              <a:prstGeom prst="triangle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37" name="Google Shape;1237;p117"/>
            <p:cNvGrpSpPr/>
            <p:nvPr/>
          </p:nvGrpSpPr>
          <p:grpSpPr>
            <a:xfrm flipH="1" rot="-1800013">
              <a:off x="-1161967" y="1877267"/>
              <a:ext cx="11467935" cy="1388965"/>
              <a:chOff x="-99300" y="2008500"/>
              <a:chExt cx="9300900" cy="1126500"/>
            </a:xfrm>
          </p:grpSpPr>
          <p:sp>
            <p:nvSpPr>
              <p:cNvPr id="1238" name="Google Shape;1238;p117"/>
              <p:cNvSpPr/>
              <p:nvPr/>
            </p:nvSpPr>
            <p:spPr>
              <a:xfrm rot="5400000">
                <a:off x="1673100" y="236100"/>
                <a:ext cx="1126500" cy="4671300"/>
              </a:xfrm>
              <a:prstGeom prst="triangle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9" name="Google Shape;1239;p117"/>
              <p:cNvSpPr/>
              <p:nvPr/>
            </p:nvSpPr>
            <p:spPr>
              <a:xfrm rot="-5400000">
                <a:off x="6302700" y="236100"/>
                <a:ext cx="1126500" cy="4671300"/>
              </a:xfrm>
              <a:prstGeom prst="triangle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40" name="Google Shape;1240;p117"/>
            <p:cNvGrpSpPr/>
            <p:nvPr/>
          </p:nvGrpSpPr>
          <p:grpSpPr>
            <a:xfrm rot="3599987">
              <a:off x="-1161967" y="1877267"/>
              <a:ext cx="11467935" cy="1388965"/>
              <a:chOff x="-99300" y="2008500"/>
              <a:chExt cx="9300900" cy="1126500"/>
            </a:xfrm>
          </p:grpSpPr>
          <p:sp>
            <p:nvSpPr>
              <p:cNvPr id="1241" name="Google Shape;1241;p117"/>
              <p:cNvSpPr/>
              <p:nvPr/>
            </p:nvSpPr>
            <p:spPr>
              <a:xfrm rot="5400000">
                <a:off x="1673100" y="236100"/>
                <a:ext cx="1126500" cy="4671300"/>
              </a:xfrm>
              <a:prstGeom prst="triangle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2" name="Google Shape;1242;p117"/>
              <p:cNvSpPr/>
              <p:nvPr/>
            </p:nvSpPr>
            <p:spPr>
              <a:xfrm rot="-5400000">
                <a:off x="6302700" y="236100"/>
                <a:ext cx="1126500" cy="4671300"/>
              </a:xfrm>
              <a:prstGeom prst="triangle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43" name="Google Shape;1243;p117"/>
            <p:cNvGrpSpPr/>
            <p:nvPr/>
          </p:nvGrpSpPr>
          <p:grpSpPr>
            <a:xfrm flipH="1" rot="-3599987">
              <a:off x="-1161967" y="1877267"/>
              <a:ext cx="11467935" cy="1388965"/>
              <a:chOff x="-99300" y="2008500"/>
              <a:chExt cx="9300900" cy="1126500"/>
            </a:xfrm>
          </p:grpSpPr>
          <p:sp>
            <p:nvSpPr>
              <p:cNvPr id="1244" name="Google Shape;1244;p117"/>
              <p:cNvSpPr/>
              <p:nvPr/>
            </p:nvSpPr>
            <p:spPr>
              <a:xfrm rot="5400000">
                <a:off x="1673100" y="236100"/>
                <a:ext cx="1126500" cy="4671300"/>
              </a:xfrm>
              <a:prstGeom prst="triangle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5" name="Google Shape;1245;p117"/>
              <p:cNvSpPr/>
              <p:nvPr/>
            </p:nvSpPr>
            <p:spPr>
              <a:xfrm rot="-5400000">
                <a:off x="6302700" y="236100"/>
                <a:ext cx="1126500" cy="4671300"/>
              </a:xfrm>
              <a:prstGeom prst="triangle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46" name="Google Shape;1246;p117"/>
            <p:cNvGrpSpPr/>
            <p:nvPr/>
          </p:nvGrpSpPr>
          <p:grpSpPr>
            <a:xfrm rot="-5400000">
              <a:off x="-78450" y="2008500"/>
              <a:ext cx="9300900" cy="1126500"/>
              <a:chOff x="-99300" y="2008500"/>
              <a:chExt cx="9300900" cy="1126500"/>
            </a:xfrm>
          </p:grpSpPr>
          <p:sp>
            <p:nvSpPr>
              <p:cNvPr id="1247" name="Google Shape;1247;p117"/>
              <p:cNvSpPr/>
              <p:nvPr/>
            </p:nvSpPr>
            <p:spPr>
              <a:xfrm rot="5400000">
                <a:off x="1673100" y="236100"/>
                <a:ext cx="1126500" cy="4671300"/>
              </a:xfrm>
              <a:prstGeom prst="triangle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8" name="Google Shape;1248;p117"/>
              <p:cNvSpPr/>
              <p:nvPr/>
            </p:nvSpPr>
            <p:spPr>
              <a:xfrm rot="-5400000">
                <a:off x="6302700" y="236100"/>
                <a:ext cx="1126500" cy="4671300"/>
              </a:xfrm>
              <a:prstGeom prst="triangle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id="1249" name="Google Shape;1249;p117"/>
          <p:cNvPicPr preferRelativeResize="0"/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50" name="Google Shape;1250;p117"/>
          <p:cNvSpPr txBox="1"/>
          <p:nvPr>
            <p:ph type="title"/>
          </p:nvPr>
        </p:nvSpPr>
        <p:spPr>
          <a:xfrm>
            <a:off x="1714950" y="1196100"/>
            <a:ext cx="5714100" cy="275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 sz="12000"/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251" name="Shape 1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2" name="Google Shape;1252;p118"/>
          <p:cNvGrpSpPr/>
          <p:nvPr/>
        </p:nvGrpSpPr>
        <p:grpSpPr>
          <a:xfrm>
            <a:off x="-420075" y="-3532450"/>
            <a:ext cx="6125400" cy="12208400"/>
            <a:chOff x="-420075" y="-3511250"/>
            <a:chExt cx="6125400" cy="12208400"/>
          </a:xfrm>
        </p:grpSpPr>
        <p:sp>
          <p:nvSpPr>
            <p:cNvPr id="1253" name="Google Shape;1253;p118"/>
            <p:cNvSpPr/>
            <p:nvPr/>
          </p:nvSpPr>
          <p:spPr>
            <a:xfrm rot="-2700000">
              <a:off x="476969" y="-2614206"/>
              <a:ext cx="4331312" cy="4331312"/>
            </a:xfrm>
            <a:prstGeom prst="rtTriangl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4" name="Google Shape;1254;p118"/>
            <p:cNvSpPr/>
            <p:nvPr/>
          </p:nvSpPr>
          <p:spPr>
            <a:xfrm rot="8100000">
              <a:off x="476969" y="3468794"/>
              <a:ext cx="4331312" cy="4331312"/>
            </a:xfrm>
            <a:prstGeom prst="rtTriangl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255" name="Google Shape;1255;p118"/>
          <p:cNvPicPr preferRelativeResize="0"/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56" name="Google Shape;1256;p118"/>
          <p:cNvSpPr txBox="1"/>
          <p:nvPr>
            <p:ph idx="1" type="subTitle"/>
          </p:nvPr>
        </p:nvSpPr>
        <p:spPr>
          <a:xfrm>
            <a:off x="4571243" y="2146477"/>
            <a:ext cx="3333600" cy="141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1257" name="Google Shape;1257;p118"/>
          <p:cNvSpPr txBox="1"/>
          <p:nvPr>
            <p:ph type="title"/>
          </p:nvPr>
        </p:nvSpPr>
        <p:spPr>
          <a:xfrm>
            <a:off x="4571349" y="1580425"/>
            <a:ext cx="3333600" cy="47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44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58" name="Shape 1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" name="Google Shape;1259;p119"/>
          <p:cNvSpPr/>
          <p:nvPr/>
        </p:nvSpPr>
        <p:spPr>
          <a:xfrm>
            <a:off x="6501375" y="0"/>
            <a:ext cx="3689100" cy="5143500"/>
          </a:xfrm>
          <a:prstGeom prst="parallelogram">
            <a:avLst>
              <a:gd fmla="val 25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0" name="Google Shape;1260;p119"/>
          <p:cNvSpPr txBox="1"/>
          <p:nvPr>
            <p:ph type="title"/>
          </p:nvPr>
        </p:nvSpPr>
        <p:spPr>
          <a:xfrm>
            <a:off x="5044025" y="1282350"/>
            <a:ext cx="3377700" cy="2578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Font typeface="Fredoka One"/>
              <a:buNone/>
              <a:defRPr sz="4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2" name="Google Shape;1262;p120"/>
          <p:cNvGrpSpPr/>
          <p:nvPr/>
        </p:nvGrpSpPr>
        <p:grpSpPr>
          <a:xfrm>
            <a:off x="-740994" y="-2741244"/>
            <a:ext cx="10625988" cy="10625988"/>
            <a:chOff x="-740994" y="-2741244"/>
            <a:chExt cx="10625988" cy="10625988"/>
          </a:xfrm>
        </p:grpSpPr>
        <p:grpSp>
          <p:nvGrpSpPr>
            <p:cNvPr id="1263" name="Google Shape;1263;p120"/>
            <p:cNvGrpSpPr/>
            <p:nvPr/>
          </p:nvGrpSpPr>
          <p:grpSpPr>
            <a:xfrm>
              <a:off x="-78450" y="2008500"/>
              <a:ext cx="9300900" cy="1126500"/>
              <a:chOff x="-99300" y="2008500"/>
              <a:chExt cx="9300900" cy="1126500"/>
            </a:xfrm>
          </p:grpSpPr>
          <p:sp>
            <p:nvSpPr>
              <p:cNvPr id="1264" name="Google Shape;1264;p120"/>
              <p:cNvSpPr/>
              <p:nvPr/>
            </p:nvSpPr>
            <p:spPr>
              <a:xfrm rot="5400000">
                <a:off x="1673100" y="236100"/>
                <a:ext cx="1126500" cy="4671300"/>
              </a:xfrm>
              <a:prstGeom prst="triangle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5" name="Google Shape;1265;p120"/>
              <p:cNvSpPr/>
              <p:nvPr/>
            </p:nvSpPr>
            <p:spPr>
              <a:xfrm rot="-5400000">
                <a:off x="6302700" y="236100"/>
                <a:ext cx="1126500" cy="4671300"/>
              </a:xfrm>
              <a:prstGeom prst="triangle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66" name="Google Shape;1266;p120"/>
            <p:cNvGrpSpPr/>
            <p:nvPr/>
          </p:nvGrpSpPr>
          <p:grpSpPr>
            <a:xfrm rot="1800013">
              <a:off x="-1161967" y="1877267"/>
              <a:ext cx="11467935" cy="1388965"/>
              <a:chOff x="-99300" y="2008500"/>
              <a:chExt cx="9300900" cy="1126500"/>
            </a:xfrm>
          </p:grpSpPr>
          <p:sp>
            <p:nvSpPr>
              <p:cNvPr id="1267" name="Google Shape;1267;p120"/>
              <p:cNvSpPr/>
              <p:nvPr/>
            </p:nvSpPr>
            <p:spPr>
              <a:xfrm rot="5400000">
                <a:off x="1673100" y="236100"/>
                <a:ext cx="1126500" cy="4671300"/>
              </a:xfrm>
              <a:prstGeom prst="triangle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8" name="Google Shape;1268;p120"/>
              <p:cNvSpPr/>
              <p:nvPr/>
            </p:nvSpPr>
            <p:spPr>
              <a:xfrm rot="-5400000">
                <a:off x="6302700" y="236100"/>
                <a:ext cx="1126500" cy="4671300"/>
              </a:xfrm>
              <a:prstGeom prst="triangle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69" name="Google Shape;1269;p120"/>
            <p:cNvGrpSpPr/>
            <p:nvPr/>
          </p:nvGrpSpPr>
          <p:grpSpPr>
            <a:xfrm flipH="1" rot="-1800013">
              <a:off x="-1161967" y="1877267"/>
              <a:ext cx="11467935" cy="1388965"/>
              <a:chOff x="-99300" y="2008500"/>
              <a:chExt cx="9300900" cy="1126500"/>
            </a:xfrm>
          </p:grpSpPr>
          <p:sp>
            <p:nvSpPr>
              <p:cNvPr id="1270" name="Google Shape;1270;p120"/>
              <p:cNvSpPr/>
              <p:nvPr/>
            </p:nvSpPr>
            <p:spPr>
              <a:xfrm rot="5400000">
                <a:off x="1673100" y="236100"/>
                <a:ext cx="1126500" cy="4671300"/>
              </a:xfrm>
              <a:prstGeom prst="triangle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1" name="Google Shape;1271;p120"/>
              <p:cNvSpPr/>
              <p:nvPr/>
            </p:nvSpPr>
            <p:spPr>
              <a:xfrm rot="-5400000">
                <a:off x="6302700" y="236100"/>
                <a:ext cx="1126500" cy="4671300"/>
              </a:xfrm>
              <a:prstGeom prst="triangle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72" name="Google Shape;1272;p120"/>
            <p:cNvGrpSpPr/>
            <p:nvPr/>
          </p:nvGrpSpPr>
          <p:grpSpPr>
            <a:xfrm rot="3599987">
              <a:off x="-1161967" y="1877267"/>
              <a:ext cx="11467935" cy="1388965"/>
              <a:chOff x="-99300" y="2008500"/>
              <a:chExt cx="9300900" cy="1126500"/>
            </a:xfrm>
          </p:grpSpPr>
          <p:sp>
            <p:nvSpPr>
              <p:cNvPr id="1273" name="Google Shape;1273;p120"/>
              <p:cNvSpPr/>
              <p:nvPr/>
            </p:nvSpPr>
            <p:spPr>
              <a:xfrm rot="5400000">
                <a:off x="1673100" y="236100"/>
                <a:ext cx="1126500" cy="4671300"/>
              </a:xfrm>
              <a:prstGeom prst="triangle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4" name="Google Shape;1274;p120"/>
              <p:cNvSpPr/>
              <p:nvPr/>
            </p:nvSpPr>
            <p:spPr>
              <a:xfrm rot="-5400000">
                <a:off x="6302700" y="236100"/>
                <a:ext cx="1126500" cy="4671300"/>
              </a:xfrm>
              <a:prstGeom prst="triangle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75" name="Google Shape;1275;p120"/>
            <p:cNvGrpSpPr/>
            <p:nvPr/>
          </p:nvGrpSpPr>
          <p:grpSpPr>
            <a:xfrm flipH="1" rot="-3599987">
              <a:off x="-1161967" y="1877267"/>
              <a:ext cx="11467935" cy="1388965"/>
              <a:chOff x="-99300" y="2008500"/>
              <a:chExt cx="9300900" cy="1126500"/>
            </a:xfrm>
          </p:grpSpPr>
          <p:sp>
            <p:nvSpPr>
              <p:cNvPr id="1276" name="Google Shape;1276;p120"/>
              <p:cNvSpPr/>
              <p:nvPr/>
            </p:nvSpPr>
            <p:spPr>
              <a:xfrm rot="5400000">
                <a:off x="1673100" y="236100"/>
                <a:ext cx="1126500" cy="4671300"/>
              </a:xfrm>
              <a:prstGeom prst="triangle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7" name="Google Shape;1277;p120"/>
              <p:cNvSpPr/>
              <p:nvPr/>
            </p:nvSpPr>
            <p:spPr>
              <a:xfrm rot="-5400000">
                <a:off x="6302700" y="236100"/>
                <a:ext cx="1126500" cy="4671300"/>
              </a:xfrm>
              <a:prstGeom prst="triangle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78" name="Google Shape;1278;p120"/>
            <p:cNvGrpSpPr/>
            <p:nvPr/>
          </p:nvGrpSpPr>
          <p:grpSpPr>
            <a:xfrm rot="-5400000">
              <a:off x="-78450" y="2008500"/>
              <a:ext cx="9300900" cy="1126500"/>
              <a:chOff x="-99300" y="2008500"/>
              <a:chExt cx="9300900" cy="1126500"/>
            </a:xfrm>
          </p:grpSpPr>
          <p:sp>
            <p:nvSpPr>
              <p:cNvPr id="1279" name="Google Shape;1279;p120"/>
              <p:cNvSpPr/>
              <p:nvPr/>
            </p:nvSpPr>
            <p:spPr>
              <a:xfrm rot="5400000">
                <a:off x="1673100" y="236100"/>
                <a:ext cx="1126500" cy="4671300"/>
              </a:xfrm>
              <a:prstGeom prst="triangle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0" name="Google Shape;1280;p120"/>
              <p:cNvSpPr/>
              <p:nvPr/>
            </p:nvSpPr>
            <p:spPr>
              <a:xfrm rot="-5400000">
                <a:off x="6302700" y="236100"/>
                <a:ext cx="1126500" cy="4671300"/>
              </a:xfrm>
              <a:prstGeom prst="triangle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id="1281" name="Google Shape;1281;p120"/>
          <p:cNvPicPr preferRelativeResize="0"/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2" name="Google Shape;1282;p120"/>
          <p:cNvSpPr txBox="1"/>
          <p:nvPr>
            <p:ph hasCustomPrompt="1" type="title"/>
          </p:nvPr>
        </p:nvSpPr>
        <p:spPr>
          <a:xfrm>
            <a:off x="1468050" y="1593440"/>
            <a:ext cx="6207900" cy="125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10000"/>
            </a:lvl1pPr>
            <a:lvl2pPr lvl="1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83" name="Google Shape;1283;p120"/>
          <p:cNvSpPr txBox="1"/>
          <p:nvPr>
            <p:ph idx="1" type="subTitle"/>
          </p:nvPr>
        </p:nvSpPr>
        <p:spPr>
          <a:xfrm flipH="1">
            <a:off x="1865700" y="3046960"/>
            <a:ext cx="5412600" cy="39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1284" name="Shape 128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1285" name="Shape 1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6" name="Google Shape;1286;p122"/>
          <p:cNvSpPr/>
          <p:nvPr/>
        </p:nvSpPr>
        <p:spPr>
          <a:xfrm rot="-5400000">
            <a:off x="1974175" y="-2031700"/>
            <a:ext cx="5181000" cy="91794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7" name="Google Shape;1287;p122"/>
          <p:cNvSpPr txBox="1"/>
          <p:nvPr>
            <p:ph hasCustomPrompt="1" type="title"/>
          </p:nvPr>
        </p:nvSpPr>
        <p:spPr>
          <a:xfrm>
            <a:off x="1428795" y="1261174"/>
            <a:ext cx="885900" cy="5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88" name="Google Shape;1288;p122"/>
          <p:cNvSpPr txBox="1"/>
          <p:nvPr>
            <p:ph idx="1" type="subTitle"/>
          </p:nvPr>
        </p:nvSpPr>
        <p:spPr>
          <a:xfrm>
            <a:off x="727845" y="1874295"/>
            <a:ext cx="2287800" cy="371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289" name="Google Shape;1289;p122"/>
          <p:cNvSpPr txBox="1"/>
          <p:nvPr>
            <p:ph idx="2" type="subTitle"/>
          </p:nvPr>
        </p:nvSpPr>
        <p:spPr>
          <a:xfrm>
            <a:off x="727845" y="2245683"/>
            <a:ext cx="2287800" cy="64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pic>
        <p:nvPicPr>
          <p:cNvPr id="1290" name="Google Shape;1290;p122"/>
          <p:cNvPicPr preferRelativeResize="0"/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-19840" y="42078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1" name="Google Shape;1291;p122"/>
          <p:cNvSpPr txBox="1"/>
          <p:nvPr>
            <p:ph hasCustomPrompt="1" idx="3" type="title"/>
          </p:nvPr>
        </p:nvSpPr>
        <p:spPr>
          <a:xfrm>
            <a:off x="4129051" y="1261174"/>
            <a:ext cx="885900" cy="5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92" name="Google Shape;1292;p122"/>
          <p:cNvSpPr txBox="1"/>
          <p:nvPr>
            <p:ph idx="4" type="subTitle"/>
          </p:nvPr>
        </p:nvSpPr>
        <p:spPr>
          <a:xfrm>
            <a:off x="3428101" y="1874295"/>
            <a:ext cx="2287800" cy="371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293" name="Google Shape;1293;p122"/>
          <p:cNvSpPr txBox="1"/>
          <p:nvPr>
            <p:ph idx="5" type="subTitle"/>
          </p:nvPr>
        </p:nvSpPr>
        <p:spPr>
          <a:xfrm>
            <a:off x="3428101" y="2245683"/>
            <a:ext cx="2287800" cy="64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1294" name="Google Shape;1294;p122"/>
          <p:cNvSpPr txBox="1"/>
          <p:nvPr>
            <p:ph hasCustomPrompt="1" idx="6" type="title"/>
          </p:nvPr>
        </p:nvSpPr>
        <p:spPr>
          <a:xfrm>
            <a:off x="6829307" y="1261174"/>
            <a:ext cx="885900" cy="5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95" name="Google Shape;1295;p122"/>
          <p:cNvSpPr txBox="1"/>
          <p:nvPr>
            <p:ph idx="7" type="subTitle"/>
          </p:nvPr>
        </p:nvSpPr>
        <p:spPr>
          <a:xfrm>
            <a:off x="6128357" y="1874295"/>
            <a:ext cx="2287800" cy="371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296" name="Google Shape;1296;p122"/>
          <p:cNvSpPr txBox="1"/>
          <p:nvPr>
            <p:ph idx="8" type="subTitle"/>
          </p:nvPr>
        </p:nvSpPr>
        <p:spPr>
          <a:xfrm>
            <a:off x="6128357" y="2245683"/>
            <a:ext cx="2287800" cy="64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1297" name="Google Shape;1297;p122"/>
          <p:cNvSpPr txBox="1"/>
          <p:nvPr>
            <p:ph idx="9"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  <p:sp>
        <p:nvSpPr>
          <p:cNvPr id="1298" name="Google Shape;1298;p122"/>
          <p:cNvSpPr txBox="1"/>
          <p:nvPr>
            <p:ph hasCustomPrompt="1" idx="13" type="title"/>
          </p:nvPr>
        </p:nvSpPr>
        <p:spPr>
          <a:xfrm>
            <a:off x="1428795" y="3047582"/>
            <a:ext cx="885900" cy="527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99" name="Google Shape;1299;p122"/>
          <p:cNvSpPr txBox="1"/>
          <p:nvPr>
            <p:ph idx="14" type="subTitle"/>
          </p:nvPr>
        </p:nvSpPr>
        <p:spPr>
          <a:xfrm>
            <a:off x="727845" y="3660691"/>
            <a:ext cx="2287800" cy="371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300" name="Google Shape;1300;p122"/>
          <p:cNvSpPr txBox="1"/>
          <p:nvPr>
            <p:ph idx="15" type="subTitle"/>
          </p:nvPr>
        </p:nvSpPr>
        <p:spPr>
          <a:xfrm>
            <a:off x="727845" y="4032093"/>
            <a:ext cx="2287800" cy="64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1301" name="Google Shape;1301;p122"/>
          <p:cNvSpPr txBox="1"/>
          <p:nvPr>
            <p:ph hasCustomPrompt="1" idx="16" type="title"/>
          </p:nvPr>
        </p:nvSpPr>
        <p:spPr>
          <a:xfrm>
            <a:off x="4129051" y="3047582"/>
            <a:ext cx="885900" cy="5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02" name="Google Shape;1302;p122"/>
          <p:cNvSpPr txBox="1"/>
          <p:nvPr>
            <p:ph idx="17" type="subTitle"/>
          </p:nvPr>
        </p:nvSpPr>
        <p:spPr>
          <a:xfrm>
            <a:off x="3428101" y="3660691"/>
            <a:ext cx="2287800" cy="371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303" name="Google Shape;1303;p122"/>
          <p:cNvSpPr txBox="1"/>
          <p:nvPr>
            <p:ph idx="18" type="subTitle"/>
          </p:nvPr>
        </p:nvSpPr>
        <p:spPr>
          <a:xfrm>
            <a:off x="3428101" y="4032092"/>
            <a:ext cx="2287800" cy="64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1304" name="Google Shape;1304;p122"/>
          <p:cNvSpPr txBox="1"/>
          <p:nvPr>
            <p:ph hasCustomPrompt="1" idx="19" type="title"/>
          </p:nvPr>
        </p:nvSpPr>
        <p:spPr>
          <a:xfrm>
            <a:off x="6829307" y="3047582"/>
            <a:ext cx="885900" cy="5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05" name="Google Shape;1305;p122"/>
          <p:cNvSpPr txBox="1"/>
          <p:nvPr>
            <p:ph idx="20" type="subTitle"/>
          </p:nvPr>
        </p:nvSpPr>
        <p:spPr>
          <a:xfrm>
            <a:off x="6128357" y="3660691"/>
            <a:ext cx="2287800" cy="371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306" name="Google Shape;1306;p122"/>
          <p:cNvSpPr txBox="1"/>
          <p:nvPr>
            <p:ph idx="21" type="subTitle"/>
          </p:nvPr>
        </p:nvSpPr>
        <p:spPr>
          <a:xfrm>
            <a:off x="6128357" y="4032093"/>
            <a:ext cx="2287800" cy="64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18_1_1">
    <p:spTree>
      <p:nvGrpSpPr>
        <p:cNvPr id="1307" name="Shape 1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8" name="Google Shape;1308;p123"/>
          <p:cNvSpPr/>
          <p:nvPr/>
        </p:nvSpPr>
        <p:spPr>
          <a:xfrm>
            <a:off x="0" y="0"/>
            <a:ext cx="4572000" cy="5143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09" name="Google Shape;1309;p123"/>
          <p:cNvPicPr preferRelativeResize="0"/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10" name="Google Shape;1310;p123"/>
          <p:cNvSpPr txBox="1"/>
          <p:nvPr>
            <p:ph type="title"/>
          </p:nvPr>
        </p:nvSpPr>
        <p:spPr>
          <a:xfrm>
            <a:off x="3897620" y="2235211"/>
            <a:ext cx="4099800" cy="40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sp>
        <p:nvSpPr>
          <p:cNvPr id="1311" name="Google Shape;1311;p123"/>
          <p:cNvSpPr txBox="1"/>
          <p:nvPr>
            <p:ph idx="1" type="subTitle"/>
          </p:nvPr>
        </p:nvSpPr>
        <p:spPr>
          <a:xfrm>
            <a:off x="3693920" y="754077"/>
            <a:ext cx="4507200" cy="1168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23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13" name="Google Shape;1313;p124"/>
          <p:cNvGrpSpPr/>
          <p:nvPr/>
        </p:nvGrpSpPr>
        <p:grpSpPr>
          <a:xfrm flipH="1" rot="10800000">
            <a:off x="0" y="-150"/>
            <a:ext cx="9144000" cy="5143775"/>
            <a:chOff x="0" y="-150"/>
            <a:chExt cx="9144000" cy="5143775"/>
          </a:xfrm>
        </p:grpSpPr>
        <p:sp>
          <p:nvSpPr>
            <p:cNvPr id="1314" name="Google Shape;1314;p124"/>
            <p:cNvSpPr/>
            <p:nvPr/>
          </p:nvSpPr>
          <p:spPr>
            <a:xfrm>
              <a:off x="0" y="4058225"/>
              <a:ext cx="1085400" cy="1085400"/>
            </a:xfrm>
            <a:prstGeom prst="rtTriangl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5" name="Google Shape;1315;p124"/>
            <p:cNvSpPr/>
            <p:nvPr/>
          </p:nvSpPr>
          <p:spPr>
            <a:xfrm rot="10800000">
              <a:off x="7366500" y="-150"/>
              <a:ext cx="1777500" cy="1777500"/>
            </a:xfrm>
            <a:prstGeom prst="rtTriangl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316" name="Google Shape;1316;p124"/>
          <p:cNvPicPr preferRelativeResize="0"/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17" name="Google Shape;1317;p124"/>
          <p:cNvSpPr txBox="1"/>
          <p:nvPr>
            <p:ph idx="1" type="body"/>
          </p:nvPr>
        </p:nvSpPr>
        <p:spPr>
          <a:xfrm>
            <a:off x="4748375" y="1400922"/>
            <a:ext cx="3675600" cy="30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1318" name="Google Shape;1318;p124"/>
          <p:cNvSpPr txBox="1"/>
          <p:nvPr>
            <p:ph idx="2" type="body"/>
          </p:nvPr>
        </p:nvSpPr>
        <p:spPr>
          <a:xfrm>
            <a:off x="720000" y="1400922"/>
            <a:ext cx="3675600" cy="30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1319" name="Google Shape;1319;p124"/>
          <p:cNvSpPr txBox="1"/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Font typeface="Fredoka One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3"/>
          <p:cNvSpPr/>
          <p:nvPr/>
        </p:nvSpPr>
        <p:spPr>
          <a:xfrm rot="-5400000">
            <a:off x="1974175" y="-2031700"/>
            <a:ext cx="5181000" cy="91794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13"/>
          <p:cNvSpPr txBox="1"/>
          <p:nvPr>
            <p:ph hasCustomPrompt="1" type="title"/>
          </p:nvPr>
        </p:nvSpPr>
        <p:spPr>
          <a:xfrm>
            <a:off x="1428795" y="1261174"/>
            <a:ext cx="885900" cy="5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4" name="Google Shape;124;p13"/>
          <p:cNvSpPr txBox="1"/>
          <p:nvPr>
            <p:ph idx="1" type="subTitle"/>
          </p:nvPr>
        </p:nvSpPr>
        <p:spPr>
          <a:xfrm>
            <a:off x="727845" y="1874295"/>
            <a:ext cx="2287800" cy="371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25" name="Google Shape;125;p13"/>
          <p:cNvSpPr txBox="1"/>
          <p:nvPr>
            <p:ph idx="2" type="subTitle"/>
          </p:nvPr>
        </p:nvSpPr>
        <p:spPr>
          <a:xfrm>
            <a:off x="727845" y="2245683"/>
            <a:ext cx="2287800" cy="64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pic>
        <p:nvPicPr>
          <p:cNvPr id="126" name="Google Shape;126;p13"/>
          <p:cNvPicPr preferRelativeResize="0"/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-19840" y="42078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13"/>
          <p:cNvSpPr txBox="1"/>
          <p:nvPr>
            <p:ph hasCustomPrompt="1" idx="3" type="title"/>
          </p:nvPr>
        </p:nvSpPr>
        <p:spPr>
          <a:xfrm>
            <a:off x="4129051" y="1261174"/>
            <a:ext cx="885900" cy="5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8" name="Google Shape;128;p13"/>
          <p:cNvSpPr txBox="1"/>
          <p:nvPr>
            <p:ph idx="4" type="subTitle"/>
          </p:nvPr>
        </p:nvSpPr>
        <p:spPr>
          <a:xfrm>
            <a:off x="3428101" y="1874295"/>
            <a:ext cx="2287800" cy="371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29" name="Google Shape;129;p13"/>
          <p:cNvSpPr txBox="1"/>
          <p:nvPr>
            <p:ph idx="5" type="subTitle"/>
          </p:nvPr>
        </p:nvSpPr>
        <p:spPr>
          <a:xfrm>
            <a:off x="3428101" y="2245683"/>
            <a:ext cx="2287800" cy="64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130" name="Google Shape;130;p13"/>
          <p:cNvSpPr txBox="1"/>
          <p:nvPr>
            <p:ph hasCustomPrompt="1" idx="6" type="title"/>
          </p:nvPr>
        </p:nvSpPr>
        <p:spPr>
          <a:xfrm>
            <a:off x="6829307" y="1261174"/>
            <a:ext cx="885900" cy="5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1" name="Google Shape;131;p13"/>
          <p:cNvSpPr txBox="1"/>
          <p:nvPr>
            <p:ph idx="7" type="subTitle"/>
          </p:nvPr>
        </p:nvSpPr>
        <p:spPr>
          <a:xfrm>
            <a:off x="6128357" y="1874295"/>
            <a:ext cx="2287800" cy="371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32" name="Google Shape;132;p13"/>
          <p:cNvSpPr txBox="1"/>
          <p:nvPr>
            <p:ph idx="8" type="subTitle"/>
          </p:nvPr>
        </p:nvSpPr>
        <p:spPr>
          <a:xfrm>
            <a:off x="6128357" y="2245683"/>
            <a:ext cx="2287800" cy="64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133" name="Google Shape;133;p13"/>
          <p:cNvSpPr txBox="1"/>
          <p:nvPr>
            <p:ph idx="9"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  <p:sp>
        <p:nvSpPr>
          <p:cNvPr id="134" name="Google Shape;134;p13"/>
          <p:cNvSpPr txBox="1"/>
          <p:nvPr>
            <p:ph hasCustomPrompt="1" idx="13" type="title"/>
          </p:nvPr>
        </p:nvSpPr>
        <p:spPr>
          <a:xfrm>
            <a:off x="1428795" y="3047582"/>
            <a:ext cx="885900" cy="527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5" name="Google Shape;135;p13"/>
          <p:cNvSpPr txBox="1"/>
          <p:nvPr>
            <p:ph idx="14" type="subTitle"/>
          </p:nvPr>
        </p:nvSpPr>
        <p:spPr>
          <a:xfrm>
            <a:off x="727845" y="3660691"/>
            <a:ext cx="2287800" cy="371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36" name="Google Shape;136;p13"/>
          <p:cNvSpPr txBox="1"/>
          <p:nvPr>
            <p:ph idx="15" type="subTitle"/>
          </p:nvPr>
        </p:nvSpPr>
        <p:spPr>
          <a:xfrm>
            <a:off x="727845" y="4032093"/>
            <a:ext cx="2287800" cy="64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137" name="Google Shape;137;p13"/>
          <p:cNvSpPr txBox="1"/>
          <p:nvPr>
            <p:ph hasCustomPrompt="1" idx="16" type="title"/>
          </p:nvPr>
        </p:nvSpPr>
        <p:spPr>
          <a:xfrm>
            <a:off x="4129051" y="3047582"/>
            <a:ext cx="885900" cy="5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8" name="Google Shape;138;p13"/>
          <p:cNvSpPr txBox="1"/>
          <p:nvPr>
            <p:ph idx="17" type="subTitle"/>
          </p:nvPr>
        </p:nvSpPr>
        <p:spPr>
          <a:xfrm>
            <a:off x="3428101" y="3660691"/>
            <a:ext cx="2287800" cy="371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39" name="Google Shape;139;p13"/>
          <p:cNvSpPr txBox="1"/>
          <p:nvPr>
            <p:ph idx="18" type="subTitle"/>
          </p:nvPr>
        </p:nvSpPr>
        <p:spPr>
          <a:xfrm>
            <a:off x="3428101" y="4032092"/>
            <a:ext cx="2287800" cy="64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140" name="Google Shape;140;p13"/>
          <p:cNvSpPr txBox="1"/>
          <p:nvPr>
            <p:ph hasCustomPrompt="1" idx="19" type="title"/>
          </p:nvPr>
        </p:nvSpPr>
        <p:spPr>
          <a:xfrm>
            <a:off x="6829307" y="3047582"/>
            <a:ext cx="885900" cy="5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1" name="Google Shape;141;p13"/>
          <p:cNvSpPr txBox="1"/>
          <p:nvPr>
            <p:ph idx="20" type="subTitle"/>
          </p:nvPr>
        </p:nvSpPr>
        <p:spPr>
          <a:xfrm>
            <a:off x="6128357" y="3660691"/>
            <a:ext cx="2287800" cy="371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42" name="Google Shape;142;p13"/>
          <p:cNvSpPr txBox="1"/>
          <p:nvPr>
            <p:ph idx="21" type="subTitle"/>
          </p:nvPr>
        </p:nvSpPr>
        <p:spPr>
          <a:xfrm>
            <a:off x="6128357" y="4032093"/>
            <a:ext cx="2287800" cy="64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CUSTOM_23_1_2_2">
    <p:spTree>
      <p:nvGrpSpPr>
        <p:cNvPr id="1320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p125"/>
          <p:cNvSpPr/>
          <p:nvPr/>
        </p:nvSpPr>
        <p:spPr>
          <a:xfrm rot="-5400000">
            <a:off x="1860750" y="-2053650"/>
            <a:ext cx="5422500" cy="9250800"/>
          </a:xfrm>
          <a:prstGeom prst="trapezoid">
            <a:avLst>
              <a:gd fmla="val 31495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22" name="Google Shape;1322;p125"/>
          <p:cNvPicPr preferRelativeResize="0"/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23" name="Google Shape;1323;p125"/>
          <p:cNvSpPr txBox="1"/>
          <p:nvPr>
            <p:ph idx="1" type="subTitle"/>
          </p:nvPr>
        </p:nvSpPr>
        <p:spPr>
          <a:xfrm>
            <a:off x="1710600" y="1845904"/>
            <a:ext cx="25698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324" name="Google Shape;1324;p125"/>
          <p:cNvSpPr txBox="1"/>
          <p:nvPr>
            <p:ph idx="2" type="subTitle"/>
          </p:nvPr>
        </p:nvSpPr>
        <p:spPr>
          <a:xfrm>
            <a:off x="1710600" y="2234131"/>
            <a:ext cx="2569800" cy="61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25" name="Google Shape;1325;p125"/>
          <p:cNvSpPr txBox="1"/>
          <p:nvPr>
            <p:ph idx="3" type="subTitle"/>
          </p:nvPr>
        </p:nvSpPr>
        <p:spPr>
          <a:xfrm>
            <a:off x="1710600" y="3214448"/>
            <a:ext cx="25698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326" name="Google Shape;1326;p125"/>
          <p:cNvSpPr txBox="1"/>
          <p:nvPr>
            <p:ph idx="4" type="subTitle"/>
          </p:nvPr>
        </p:nvSpPr>
        <p:spPr>
          <a:xfrm>
            <a:off x="1710600" y="3602674"/>
            <a:ext cx="2569800" cy="61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27" name="Google Shape;1327;p125"/>
          <p:cNvSpPr txBox="1"/>
          <p:nvPr>
            <p:ph type="title"/>
          </p:nvPr>
        </p:nvSpPr>
        <p:spPr>
          <a:xfrm>
            <a:off x="720000" y="387600"/>
            <a:ext cx="3316200" cy="592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2">
    <p:spTree>
      <p:nvGrpSpPr>
        <p:cNvPr id="1328" name="Shape 1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9" name="Google Shape;1329;p126"/>
          <p:cNvSpPr/>
          <p:nvPr/>
        </p:nvSpPr>
        <p:spPr>
          <a:xfrm rot="5400000">
            <a:off x="-338137" y="278338"/>
            <a:ext cx="5227600" cy="4592675"/>
          </a:xfrm>
          <a:prstGeom prst="flowChartManualInpu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30" name="Google Shape;1330;p126"/>
          <p:cNvPicPr preferRelativeResize="0"/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31" name="Google Shape;1331;p126"/>
          <p:cNvSpPr txBox="1"/>
          <p:nvPr>
            <p:ph type="title"/>
          </p:nvPr>
        </p:nvSpPr>
        <p:spPr>
          <a:xfrm>
            <a:off x="4569872" y="387600"/>
            <a:ext cx="3852000" cy="592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  <p:sp>
        <p:nvSpPr>
          <p:cNvPr id="1332" name="Google Shape;1332;p126"/>
          <p:cNvSpPr txBox="1"/>
          <p:nvPr>
            <p:ph idx="1" type="subTitle"/>
          </p:nvPr>
        </p:nvSpPr>
        <p:spPr>
          <a:xfrm>
            <a:off x="5504850" y="1386650"/>
            <a:ext cx="29169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333" name="Google Shape;1333;p126"/>
          <p:cNvSpPr txBox="1"/>
          <p:nvPr>
            <p:ph idx="2" type="subTitle"/>
          </p:nvPr>
        </p:nvSpPr>
        <p:spPr>
          <a:xfrm>
            <a:off x="5504850" y="1730685"/>
            <a:ext cx="2916900" cy="69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1334" name="Google Shape;1334;p126"/>
          <p:cNvSpPr txBox="1"/>
          <p:nvPr>
            <p:ph idx="3" type="subTitle"/>
          </p:nvPr>
        </p:nvSpPr>
        <p:spPr>
          <a:xfrm>
            <a:off x="5504850" y="2524826"/>
            <a:ext cx="29169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335" name="Google Shape;1335;p126"/>
          <p:cNvSpPr txBox="1"/>
          <p:nvPr>
            <p:ph idx="4" type="subTitle"/>
          </p:nvPr>
        </p:nvSpPr>
        <p:spPr>
          <a:xfrm>
            <a:off x="5504850" y="2868861"/>
            <a:ext cx="2916900" cy="69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1336" name="Google Shape;1336;p126"/>
          <p:cNvSpPr txBox="1"/>
          <p:nvPr>
            <p:ph idx="5" type="subTitle"/>
          </p:nvPr>
        </p:nvSpPr>
        <p:spPr>
          <a:xfrm>
            <a:off x="5504850" y="3663001"/>
            <a:ext cx="29169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337" name="Google Shape;1337;p126"/>
          <p:cNvSpPr txBox="1"/>
          <p:nvPr>
            <p:ph idx="6" type="subTitle"/>
          </p:nvPr>
        </p:nvSpPr>
        <p:spPr>
          <a:xfrm>
            <a:off x="5504850" y="4007036"/>
            <a:ext cx="2916900" cy="69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2_2_1">
    <p:spTree>
      <p:nvGrpSpPr>
        <p:cNvPr id="1338" name="Shape 1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9" name="Google Shape;1339;p127"/>
          <p:cNvGrpSpPr/>
          <p:nvPr/>
        </p:nvGrpSpPr>
        <p:grpSpPr>
          <a:xfrm>
            <a:off x="-740994" y="-896691"/>
            <a:ext cx="10625988" cy="8781521"/>
            <a:chOff x="-740994" y="-896691"/>
            <a:chExt cx="10625988" cy="8781521"/>
          </a:xfrm>
        </p:grpSpPr>
        <p:grpSp>
          <p:nvGrpSpPr>
            <p:cNvPr id="1340" name="Google Shape;1340;p127"/>
            <p:cNvGrpSpPr/>
            <p:nvPr/>
          </p:nvGrpSpPr>
          <p:grpSpPr>
            <a:xfrm>
              <a:off x="-78450" y="2008500"/>
              <a:ext cx="9300900" cy="1126500"/>
              <a:chOff x="-99300" y="2008500"/>
              <a:chExt cx="9300900" cy="1126500"/>
            </a:xfrm>
          </p:grpSpPr>
          <p:sp>
            <p:nvSpPr>
              <p:cNvPr id="1341" name="Google Shape;1341;p127"/>
              <p:cNvSpPr/>
              <p:nvPr/>
            </p:nvSpPr>
            <p:spPr>
              <a:xfrm rot="5400000">
                <a:off x="1673100" y="236100"/>
                <a:ext cx="1126500" cy="4671300"/>
              </a:xfrm>
              <a:prstGeom prst="triangle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2" name="Google Shape;1342;p127"/>
              <p:cNvSpPr/>
              <p:nvPr/>
            </p:nvSpPr>
            <p:spPr>
              <a:xfrm rot="-5400000">
                <a:off x="6302700" y="236100"/>
                <a:ext cx="1126500" cy="4671300"/>
              </a:xfrm>
              <a:prstGeom prst="triangle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43" name="Google Shape;1343;p127"/>
            <p:cNvGrpSpPr/>
            <p:nvPr/>
          </p:nvGrpSpPr>
          <p:grpSpPr>
            <a:xfrm rot="1800013">
              <a:off x="-1161967" y="1877267"/>
              <a:ext cx="11467935" cy="1388965"/>
              <a:chOff x="-99300" y="2008500"/>
              <a:chExt cx="9300900" cy="1126500"/>
            </a:xfrm>
          </p:grpSpPr>
          <p:sp>
            <p:nvSpPr>
              <p:cNvPr id="1344" name="Google Shape;1344;p127"/>
              <p:cNvSpPr/>
              <p:nvPr/>
            </p:nvSpPr>
            <p:spPr>
              <a:xfrm rot="5400000">
                <a:off x="1673100" y="236100"/>
                <a:ext cx="1126500" cy="4671300"/>
              </a:xfrm>
              <a:prstGeom prst="triangle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5" name="Google Shape;1345;p127"/>
              <p:cNvSpPr/>
              <p:nvPr/>
            </p:nvSpPr>
            <p:spPr>
              <a:xfrm rot="-5400000">
                <a:off x="6302700" y="236100"/>
                <a:ext cx="1126500" cy="4671300"/>
              </a:xfrm>
              <a:prstGeom prst="triangle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46" name="Google Shape;1346;p127"/>
            <p:cNvGrpSpPr/>
            <p:nvPr/>
          </p:nvGrpSpPr>
          <p:grpSpPr>
            <a:xfrm flipH="1" rot="-1800013">
              <a:off x="-1161967" y="1877267"/>
              <a:ext cx="11467935" cy="1388965"/>
              <a:chOff x="-99300" y="2008500"/>
              <a:chExt cx="9300900" cy="1126500"/>
            </a:xfrm>
          </p:grpSpPr>
          <p:sp>
            <p:nvSpPr>
              <p:cNvPr id="1347" name="Google Shape;1347;p127"/>
              <p:cNvSpPr/>
              <p:nvPr/>
            </p:nvSpPr>
            <p:spPr>
              <a:xfrm rot="5400000">
                <a:off x="1673100" y="236100"/>
                <a:ext cx="1126500" cy="4671300"/>
              </a:xfrm>
              <a:prstGeom prst="triangle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8" name="Google Shape;1348;p127"/>
              <p:cNvSpPr/>
              <p:nvPr/>
            </p:nvSpPr>
            <p:spPr>
              <a:xfrm rot="-5400000">
                <a:off x="6302700" y="236100"/>
                <a:ext cx="1126500" cy="4671300"/>
              </a:xfrm>
              <a:prstGeom prst="triangle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349" name="Google Shape;1349;p127"/>
            <p:cNvSpPr/>
            <p:nvPr/>
          </p:nvSpPr>
          <p:spPr>
            <a:xfrm rot="-1799888">
              <a:off x="5304668" y="2163619"/>
              <a:ext cx="1389079" cy="5759821"/>
            </a:xfrm>
            <a:prstGeom prst="triangl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127"/>
            <p:cNvSpPr/>
            <p:nvPr/>
          </p:nvSpPr>
          <p:spPr>
            <a:xfrm flipH="1" rot="1799888">
              <a:off x="2450253" y="2163619"/>
              <a:ext cx="1389079" cy="5759821"/>
            </a:xfrm>
            <a:prstGeom prst="triangl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127"/>
            <p:cNvSpPr/>
            <p:nvPr/>
          </p:nvSpPr>
          <p:spPr>
            <a:xfrm>
              <a:off x="4008750" y="2550900"/>
              <a:ext cx="1126500" cy="4671300"/>
            </a:xfrm>
            <a:prstGeom prst="triangl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352" name="Google Shape;1352;p127"/>
          <p:cNvPicPr preferRelativeResize="0"/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3" name="Google Shape;1353;p127"/>
          <p:cNvSpPr txBox="1"/>
          <p:nvPr>
            <p:ph hasCustomPrompt="1" type="title"/>
          </p:nvPr>
        </p:nvSpPr>
        <p:spPr>
          <a:xfrm>
            <a:off x="1428791" y="1675711"/>
            <a:ext cx="885900" cy="5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54" name="Google Shape;1354;p127"/>
          <p:cNvSpPr txBox="1"/>
          <p:nvPr>
            <p:ph idx="1" type="subTitle"/>
          </p:nvPr>
        </p:nvSpPr>
        <p:spPr>
          <a:xfrm>
            <a:off x="727841" y="2352849"/>
            <a:ext cx="2287800" cy="371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355" name="Google Shape;1355;p127"/>
          <p:cNvSpPr txBox="1"/>
          <p:nvPr>
            <p:ph idx="2" type="subTitle"/>
          </p:nvPr>
        </p:nvSpPr>
        <p:spPr>
          <a:xfrm>
            <a:off x="727850" y="2834829"/>
            <a:ext cx="2287800" cy="105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1356" name="Google Shape;1356;p127"/>
          <p:cNvSpPr txBox="1"/>
          <p:nvPr>
            <p:ph hasCustomPrompt="1" idx="3" type="title"/>
          </p:nvPr>
        </p:nvSpPr>
        <p:spPr>
          <a:xfrm>
            <a:off x="4129046" y="1675711"/>
            <a:ext cx="885900" cy="5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57" name="Google Shape;1357;p127"/>
          <p:cNvSpPr txBox="1"/>
          <p:nvPr>
            <p:ph idx="4" type="subTitle"/>
          </p:nvPr>
        </p:nvSpPr>
        <p:spPr>
          <a:xfrm>
            <a:off x="3428100" y="2352849"/>
            <a:ext cx="2287800" cy="371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358" name="Google Shape;1358;p127"/>
          <p:cNvSpPr txBox="1"/>
          <p:nvPr>
            <p:ph idx="5" type="subTitle"/>
          </p:nvPr>
        </p:nvSpPr>
        <p:spPr>
          <a:xfrm>
            <a:off x="3428103" y="2834829"/>
            <a:ext cx="2287800" cy="105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1359" name="Google Shape;1359;p127"/>
          <p:cNvSpPr txBox="1"/>
          <p:nvPr>
            <p:ph hasCustomPrompt="1" idx="6" type="title"/>
          </p:nvPr>
        </p:nvSpPr>
        <p:spPr>
          <a:xfrm>
            <a:off x="6829309" y="1675711"/>
            <a:ext cx="885900" cy="5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60" name="Google Shape;1360;p127"/>
          <p:cNvSpPr txBox="1"/>
          <p:nvPr>
            <p:ph idx="7" type="subTitle"/>
          </p:nvPr>
        </p:nvSpPr>
        <p:spPr>
          <a:xfrm>
            <a:off x="6128359" y="2352849"/>
            <a:ext cx="2287800" cy="371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361" name="Google Shape;1361;p127"/>
          <p:cNvSpPr txBox="1"/>
          <p:nvPr>
            <p:ph idx="8" type="subTitle"/>
          </p:nvPr>
        </p:nvSpPr>
        <p:spPr>
          <a:xfrm>
            <a:off x="6128355" y="2834829"/>
            <a:ext cx="2287800" cy="105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1362" name="Google Shape;1362;p127"/>
          <p:cNvSpPr txBox="1"/>
          <p:nvPr>
            <p:ph idx="9"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3_1_4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128"/>
          <p:cNvSpPr/>
          <p:nvPr/>
        </p:nvSpPr>
        <p:spPr>
          <a:xfrm rot="10800000">
            <a:off x="2235900" y="0"/>
            <a:ext cx="6908100" cy="5143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65" name="Google Shape;1365;p128"/>
          <p:cNvPicPr preferRelativeResize="0"/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66" name="Google Shape;1366;p128"/>
          <p:cNvSpPr txBox="1"/>
          <p:nvPr>
            <p:ph type="title"/>
          </p:nvPr>
        </p:nvSpPr>
        <p:spPr>
          <a:xfrm>
            <a:off x="720000" y="387600"/>
            <a:ext cx="7701600" cy="592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  <p:sp>
        <p:nvSpPr>
          <p:cNvPr id="1367" name="Google Shape;1367;p128"/>
          <p:cNvSpPr txBox="1"/>
          <p:nvPr>
            <p:ph idx="1" type="subTitle"/>
          </p:nvPr>
        </p:nvSpPr>
        <p:spPr>
          <a:xfrm>
            <a:off x="725444" y="1939150"/>
            <a:ext cx="21753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368" name="Google Shape;1368;p128"/>
          <p:cNvSpPr txBox="1"/>
          <p:nvPr>
            <p:ph idx="2" type="subTitle"/>
          </p:nvPr>
        </p:nvSpPr>
        <p:spPr>
          <a:xfrm>
            <a:off x="725444" y="2310538"/>
            <a:ext cx="2175300" cy="64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69" name="Google Shape;1369;p128"/>
          <p:cNvSpPr txBox="1"/>
          <p:nvPr>
            <p:ph idx="3" type="subTitle"/>
          </p:nvPr>
        </p:nvSpPr>
        <p:spPr>
          <a:xfrm>
            <a:off x="725444" y="3725548"/>
            <a:ext cx="21753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370" name="Google Shape;1370;p128"/>
          <p:cNvSpPr txBox="1"/>
          <p:nvPr>
            <p:ph idx="4" type="subTitle"/>
          </p:nvPr>
        </p:nvSpPr>
        <p:spPr>
          <a:xfrm>
            <a:off x="725444" y="4096950"/>
            <a:ext cx="2175300" cy="64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71" name="Google Shape;1371;p128"/>
          <p:cNvSpPr txBox="1"/>
          <p:nvPr>
            <p:ph hasCustomPrompt="1" idx="5" type="title"/>
          </p:nvPr>
        </p:nvSpPr>
        <p:spPr>
          <a:xfrm>
            <a:off x="1460288" y="1326804"/>
            <a:ext cx="705600" cy="5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72" name="Google Shape;1372;p128"/>
          <p:cNvSpPr txBox="1"/>
          <p:nvPr>
            <p:ph hasCustomPrompt="1" idx="6" type="title"/>
          </p:nvPr>
        </p:nvSpPr>
        <p:spPr>
          <a:xfrm>
            <a:off x="1460288" y="3113213"/>
            <a:ext cx="705600" cy="5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73" name="Google Shape;1373;p128"/>
          <p:cNvSpPr txBox="1"/>
          <p:nvPr>
            <p:ph idx="7" type="subTitle"/>
          </p:nvPr>
        </p:nvSpPr>
        <p:spPr>
          <a:xfrm>
            <a:off x="6243262" y="1939150"/>
            <a:ext cx="21753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374" name="Google Shape;1374;p128"/>
          <p:cNvSpPr txBox="1"/>
          <p:nvPr>
            <p:ph idx="8" type="subTitle"/>
          </p:nvPr>
        </p:nvSpPr>
        <p:spPr>
          <a:xfrm>
            <a:off x="6243262" y="2310538"/>
            <a:ext cx="2175300" cy="64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75" name="Google Shape;1375;p128"/>
          <p:cNvSpPr txBox="1"/>
          <p:nvPr>
            <p:ph idx="9" type="subTitle"/>
          </p:nvPr>
        </p:nvSpPr>
        <p:spPr>
          <a:xfrm>
            <a:off x="6243262" y="3725548"/>
            <a:ext cx="21753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376" name="Google Shape;1376;p128"/>
          <p:cNvSpPr txBox="1"/>
          <p:nvPr>
            <p:ph idx="13" type="subTitle"/>
          </p:nvPr>
        </p:nvSpPr>
        <p:spPr>
          <a:xfrm>
            <a:off x="6243262" y="4096950"/>
            <a:ext cx="2175300" cy="64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77" name="Google Shape;1377;p128"/>
          <p:cNvSpPr txBox="1"/>
          <p:nvPr>
            <p:ph hasCustomPrompt="1" idx="14" type="title"/>
          </p:nvPr>
        </p:nvSpPr>
        <p:spPr>
          <a:xfrm>
            <a:off x="6978109" y="1326804"/>
            <a:ext cx="705600" cy="5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78" name="Google Shape;1378;p128"/>
          <p:cNvSpPr txBox="1"/>
          <p:nvPr>
            <p:ph hasCustomPrompt="1" idx="15" type="title"/>
          </p:nvPr>
        </p:nvSpPr>
        <p:spPr>
          <a:xfrm>
            <a:off x="6978109" y="3113213"/>
            <a:ext cx="705600" cy="5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4">
    <p:spTree>
      <p:nvGrpSpPr>
        <p:cNvPr id="1379" name="Shape 1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0" name="Google Shape;1380;p129"/>
          <p:cNvSpPr/>
          <p:nvPr/>
        </p:nvSpPr>
        <p:spPr>
          <a:xfrm flipH="1" rot="5400000">
            <a:off x="1943075" y="-1993800"/>
            <a:ext cx="5256300" cy="9131100"/>
          </a:xfrm>
          <a:prstGeom prst="trapezoid">
            <a:avLst>
              <a:gd fmla="val 39471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81" name="Google Shape;1381;p129"/>
          <p:cNvPicPr preferRelativeResize="0"/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82" name="Google Shape;1382;p129"/>
          <p:cNvSpPr txBox="1"/>
          <p:nvPr>
            <p:ph idx="1" type="subTitle"/>
          </p:nvPr>
        </p:nvSpPr>
        <p:spPr>
          <a:xfrm>
            <a:off x="845225" y="3660691"/>
            <a:ext cx="2070900" cy="371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383" name="Google Shape;1383;p129"/>
          <p:cNvSpPr txBox="1"/>
          <p:nvPr>
            <p:ph idx="2" type="subTitle"/>
          </p:nvPr>
        </p:nvSpPr>
        <p:spPr>
          <a:xfrm>
            <a:off x="845225" y="4032095"/>
            <a:ext cx="2070900" cy="64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1384" name="Google Shape;1384;p129"/>
          <p:cNvSpPr txBox="1"/>
          <p:nvPr>
            <p:ph idx="3" type="subTitle"/>
          </p:nvPr>
        </p:nvSpPr>
        <p:spPr>
          <a:xfrm>
            <a:off x="3536550" y="3660691"/>
            <a:ext cx="20709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385" name="Google Shape;1385;p129"/>
          <p:cNvSpPr txBox="1"/>
          <p:nvPr>
            <p:ph idx="4" type="subTitle"/>
          </p:nvPr>
        </p:nvSpPr>
        <p:spPr>
          <a:xfrm>
            <a:off x="3536550" y="4032095"/>
            <a:ext cx="2070900" cy="64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1386" name="Google Shape;1386;p129"/>
          <p:cNvSpPr txBox="1"/>
          <p:nvPr>
            <p:ph idx="5" type="subTitle"/>
          </p:nvPr>
        </p:nvSpPr>
        <p:spPr>
          <a:xfrm>
            <a:off x="6227875" y="3660691"/>
            <a:ext cx="2070900" cy="371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387" name="Google Shape;1387;p129"/>
          <p:cNvSpPr txBox="1"/>
          <p:nvPr>
            <p:ph idx="6" type="subTitle"/>
          </p:nvPr>
        </p:nvSpPr>
        <p:spPr>
          <a:xfrm>
            <a:off x="6227875" y="4032095"/>
            <a:ext cx="2070900" cy="64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1388" name="Google Shape;1388;p129"/>
          <p:cNvSpPr txBox="1"/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389" name="Google Shape;1389;p129"/>
          <p:cNvSpPr txBox="1"/>
          <p:nvPr>
            <p:ph idx="7" type="subTitle"/>
          </p:nvPr>
        </p:nvSpPr>
        <p:spPr>
          <a:xfrm>
            <a:off x="845231" y="1921051"/>
            <a:ext cx="20709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390" name="Google Shape;1390;p129"/>
          <p:cNvSpPr txBox="1"/>
          <p:nvPr>
            <p:ph idx="8" type="subTitle"/>
          </p:nvPr>
        </p:nvSpPr>
        <p:spPr>
          <a:xfrm>
            <a:off x="845231" y="2292453"/>
            <a:ext cx="2070900" cy="64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1391" name="Google Shape;1391;p129"/>
          <p:cNvSpPr txBox="1"/>
          <p:nvPr>
            <p:ph idx="9" type="subTitle"/>
          </p:nvPr>
        </p:nvSpPr>
        <p:spPr>
          <a:xfrm>
            <a:off x="3536550" y="1921051"/>
            <a:ext cx="20709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392" name="Google Shape;1392;p129"/>
          <p:cNvSpPr txBox="1"/>
          <p:nvPr>
            <p:ph idx="13" type="subTitle"/>
          </p:nvPr>
        </p:nvSpPr>
        <p:spPr>
          <a:xfrm>
            <a:off x="3536550" y="2292453"/>
            <a:ext cx="2070900" cy="64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1393" name="Google Shape;1393;p129"/>
          <p:cNvSpPr txBox="1"/>
          <p:nvPr>
            <p:ph idx="14" type="subTitle"/>
          </p:nvPr>
        </p:nvSpPr>
        <p:spPr>
          <a:xfrm>
            <a:off x="6227875" y="1921051"/>
            <a:ext cx="20709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394" name="Google Shape;1394;p129"/>
          <p:cNvSpPr txBox="1"/>
          <p:nvPr>
            <p:ph idx="15" type="subTitle"/>
          </p:nvPr>
        </p:nvSpPr>
        <p:spPr>
          <a:xfrm>
            <a:off x="6227875" y="2292453"/>
            <a:ext cx="2070900" cy="64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5_1">
    <p:spTree>
      <p:nvGrpSpPr>
        <p:cNvPr id="1395" name="Shape 1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6" name="Google Shape;1396;p130"/>
          <p:cNvGrpSpPr/>
          <p:nvPr/>
        </p:nvGrpSpPr>
        <p:grpSpPr>
          <a:xfrm>
            <a:off x="-538385" y="-2861598"/>
            <a:ext cx="5452219" cy="10866697"/>
            <a:chOff x="-420075" y="-3511250"/>
            <a:chExt cx="6125400" cy="12208400"/>
          </a:xfrm>
        </p:grpSpPr>
        <p:sp>
          <p:nvSpPr>
            <p:cNvPr id="1397" name="Google Shape;1397;p130"/>
            <p:cNvSpPr/>
            <p:nvPr/>
          </p:nvSpPr>
          <p:spPr>
            <a:xfrm rot="-2700000">
              <a:off x="476969" y="-2614206"/>
              <a:ext cx="4331312" cy="4331312"/>
            </a:xfrm>
            <a:prstGeom prst="rtTriangl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8" name="Google Shape;1398;p130"/>
            <p:cNvSpPr/>
            <p:nvPr/>
          </p:nvSpPr>
          <p:spPr>
            <a:xfrm rot="8100000">
              <a:off x="476969" y="3468794"/>
              <a:ext cx="4331312" cy="4331312"/>
            </a:xfrm>
            <a:prstGeom prst="rtTriangl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399" name="Google Shape;1399;p130"/>
          <p:cNvPicPr preferRelativeResize="0"/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00" name="Google Shape;1400;p130"/>
          <p:cNvSpPr txBox="1"/>
          <p:nvPr>
            <p:ph hasCustomPrompt="1" type="title"/>
          </p:nvPr>
        </p:nvSpPr>
        <p:spPr>
          <a:xfrm>
            <a:off x="4294482" y="562500"/>
            <a:ext cx="3709800" cy="74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1401" name="Google Shape;1401;p130"/>
          <p:cNvSpPr txBox="1"/>
          <p:nvPr>
            <p:ph idx="1" type="subTitle"/>
          </p:nvPr>
        </p:nvSpPr>
        <p:spPr>
          <a:xfrm>
            <a:off x="4294482" y="1235703"/>
            <a:ext cx="3709800" cy="43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1402" name="Google Shape;1402;p130"/>
          <p:cNvSpPr txBox="1"/>
          <p:nvPr>
            <p:ph hasCustomPrompt="1" idx="2" type="title"/>
          </p:nvPr>
        </p:nvSpPr>
        <p:spPr>
          <a:xfrm>
            <a:off x="4294482" y="2038681"/>
            <a:ext cx="3709800" cy="74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03" name="Google Shape;1403;p130"/>
          <p:cNvSpPr txBox="1"/>
          <p:nvPr>
            <p:ph idx="3" type="subTitle"/>
          </p:nvPr>
        </p:nvSpPr>
        <p:spPr>
          <a:xfrm>
            <a:off x="4294482" y="2711901"/>
            <a:ext cx="3709800" cy="43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1404" name="Google Shape;1404;p130"/>
          <p:cNvSpPr txBox="1"/>
          <p:nvPr>
            <p:ph hasCustomPrompt="1" idx="4" type="title"/>
          </p:nvPr>
        </p:nvSpPr>
        <p:spPr>
          <a:xfrm>
            <a:off x="4294482" y="3514862"/>
            <a:ext cx="3709800" cy="74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05" name="Google Shape;1405;p130"/>
          <p:cNvSpPr txBox="1"/>
          <p:nvPr>
            <p:ph idx="5" type="subTitle"/>
          </p:nvPr>
        </p:nvSpPr>
        <p:spPr>
          <a:xfrm>
            <a:off x="4294482" y="4188076"/>
            <a:ext cx="3709800" cy="43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10_1_1_1_1_1_1_1_1">
    <p:spTree>
      <p:nvGrpSpPr>
        <p:cNvPr id="1406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7" name="Google Shape;1407;p131"/>
          <p:cNvGrpSpPr/>
          <p:nvPr/>
        </p:nvGrpSpPr>
        <p:grpSpPr>
          <a:xfrm>
            <a:off x="-2502189" y="0"/>
            <a:ext cx="15667350" cy="5143500"/>
            <a:chOff x="-1760125" y="0"/>
            <a:chExt cx="15667350" cy="5143500"/>
          </a:xfrm>
        </p:grpSpPr>
        <p:sp>
          <p:nvSpPr>
            <p:cNvPr id="1408" name="Google Shape;1408;p131"/>
            <p:cNvSpPr/>
            <p:nvPr/>
          </p:nvSpPr>
          <p:spPr>
            <a:xfrm flipH="1">
              <a:off x="-1760125" y="0"/>
              <a:ext cx="7857300" cy="5143500"/>
            </a:xfrm>
            <a:prstGeom prst="parallelogram">
              <a:avLst>
                <a:gd fmla="val 82171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9" name="Google Shape;1409;p131"/>
            <p:cNvSpPr/>
            <p:nvPr/>
          </p:nvSpPr>
          <p:spPr>
            <a:xfrm flipH="1">
              <a:off x="6049925" y="0"/>
              <a:ext cx="7857300" cy="5143500"/>
            </a:xfrm>
            <a:prstGeom prst="parallelogram">
              <a:avLst>
                <a:gd fmla="val 82171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410" name="Google Shape;1410;p131"/>
          <p:cNvPicPr preferRelativeResize="0"/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11" name="Google Shape;1411;p131"/>
          <p:cNvSpPr txBox="1"/>
          <p:nvPr>
            <p:ph idx="1" type="subTitle"/>
          </p:nvPr>
        </p:nvSpPr>
        <p:spPr>
          <a:xfrm>
            <a:off x="1536900" y="3904607"/>
            <a:ext cx="6070200" cy="77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1412" name="Google Shape;1412;p131"/>
          <p:cNvSpPr txBox="1"/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20">
    <p:spTree>
      <p:nvGrpSpPr>
        <p:cNvPr id="1413" name="Shape 1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4" name="Google Shape;1414;p132"/>
          <p:cNvGrpSpPr/>
          <p:nvPr/>
        </p:nvGrpSpPr>
        <p:grpSpPr>
          <a:xfrm>
            <a:off x="0" y="-150"/>
            <a:ext cx="9144000" cy="5143775"/>
            <a:chOff x="0" y="-150"/>
            <a:chExt cx="9144000" cy="5143775"/>
          </a:xfrm>
        </p:grpSpPr>
        <p:sp>
          <p:nvSpPr>
            <p:cNvPr id="1415" name="Google Shape;1415;p132"/>
            <p:cNvSpPr/>
            <p:nvPr/>
          </p:nvSpPr>
          <p:spPr>
            <a:xfrm>
              <a:off x="0" y="4058225"/>
              <a:ext cx="1085400" cy="1085400"/>
            </a:xfrm>
            <a:prstGeom prst="rtTriangl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6" name="Google Shape;1416;p132"/>
            <p:cNvSpPr/>
            <p:nvPr/>
          </p:nvSpPr>
          <p:spPr>
            <a:xfrm rot="10800000">
              <a:off x="7366500" y="-150"/>
              <a:ext cx="1777500" cy="1777500"/>
            </a:xfrm>
            <a:prstGeom prst="rtTriangl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417" name="Google Shape;1417;p132"/>
          <p:cNvPicPr preferRelativeResize="0"/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18" name="Google Shape;1418;p132"/>
          <p:cNvSpPr txBox="1"/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20_1">
    <p:spTree>
      <p:nvGrpSpPr>
        <p:cNvPr id="1419" name="Shape 1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0" name="Google Shape;1420;p133"/>
          <p:cNvGrpSpPr/>
          <p:nvPr/>
        </p:nvGrpSpPr>
        <p:grpSpPr>
          <a:xfrm>
            <a:off x="0" y="-225"/>
            <a:ext cx="9144000" cy="5143850"/>
            <a:chOff x="0" y="-225"/>
            <a:chExt cx="9144000" cy="5143850"/>
          </a:xfrm>
        </p:grpSpPr>
        <p:grpSp>
          <p:nvGrpSpPr>
            <p:cNvPr id="1421" name="Google Shape;1421;p133"/>
            <p:cNvGrpSpPr/>
            <p:nvPr/>
          </p:nvGrpSpPr>
          <p:grpSpPr>
            <a:xfrm flipH="1">
              <a:off x="0" y="-150"/>
              <a:ext cx="9144000" cy="5143775"/>
              <a:chOff x="0" y="-150"/>
              <a:chExt cx="9144000" cy="5143775"/>
            </a:xfrm>
          </p:grpSpPr>
          <p:sp>
            <p:nvSpPr>
              <p:cNvPr id="1422" name="Google Shape;1422;p133"/>
              <p:cNvSpPr/>
              <p:nvPr/>
            </p:nvSpPr>
            <p:spPr>
              <a:xfrm>
                <a:off x="0" y="4058225"/>
                <a:ext cx="1085400" cy="1085400"/>
              </a:xfrm>
              <a:prstGeom prst="rtTriangl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3" name="Google Shape;1423;p133"/>
              <p:cNvSpPr/>
              <p:nvPr/>
            </p:nvSpPr>
            <p:spPr>
              <a:xfrm rot="10800000">
                <a:off x="7366500" y="-150"/>
                <a:ext cx="1777500" cy="1777500"/>
              </a:xfrm>
              <a:prstGeom prst="rtTriangl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424" name="Google Shape;1424;p133"/>
            <p:cNvSpPr/>
            <p:nvPr/>
          </p:nvSpPr>
          <p:spPr>
            <a:xfrm flipH="1" rot="10800000">
              <a:off x="0" y="-225"/>
              <a:ext cx="608700" cy="608700"/>
            </a:xfrm>
            <a:prstGeom prst="rtTriangl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425" name="Google Shape;1425;p133"/>
          <p:cNvPicPr preferRelativeResize="0"/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26" name="Google Shape;1426;p133"/>
          <p:cNvSpPr txBox="1"/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12_3"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8" name="Google Shape;1428;p134"/>
          <p:cNvSpPr/>
          <p:nvPr/>
        </p:nvSpPr>
        <p:spPr>
          <a:xfrm flipH="1">
            <a:off x="4572000" y="0"/>
            <a:ext cx="4572000" cy="5143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29" name="Google Shape;1429;p134"/>
          <p:cNvPicPr preferRelativeResize="0"/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30" name="Google Shape;1430;p134"/>
          <p:cNvSpPr txBox="1"/>
          <p:nvPr>
            <p:ph type="title"/>
          </p:nvPr>
        </p:nvSpPr>
        <p:spPr>
          <a:xfrm>
            <a:off x="722375" y="1413711"/>
            <a:ext cx="3849600" cy="9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000"/>
              <a:buNone/>
              <a:defRPr sz="100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31" name="Google Shape;1431;p134"/>
          <p:cNvSpPr txBox="1"/>
          <p:nvPr>
            <p:ph idx="1" type="subTitle"/>
          </p:nvPr>
        </p:nvSpPr>
        <p:spPr>
          <a:xfrm>
            <a:off x="722375" y="2605019"/>
            <a:ext cx="3849600" cy="101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32" name="Google Shape;1432;p134"/>
          <p:cNvSpPr txBox="1"/>
          <p:nvPr/>
        </p:nvSpPr>
        <p:spPr>
          <a:xfrm>
            <a:off x="994175" y="3766389"/>
            <a:ext cx="33822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CREDITS: This presentation template was created by </a:t>
            </a:r>
            <a:r>
              <a:rPr b="1" lang="fr" sz="1200">
                <a:solidFill>
                  <a:schemeClr val="lt1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fr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, including icons by </a:t>
            </a:r>
            <a:r>
              <a:rPr b="1" lang="fr" sz="1200">
                <a:solidFill>
                  <a:schemeClr val="lt1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fr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, and infographics &amp; images by </a:t>
            </a:r>
            <a:r>
              <a:rPr b="1" lang="fr" sz="1200">
                <a:solidFill>
                  <a:schemeClr val="lt1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18_1_1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4"/>
          <p:cNvSpPr/>
          <p:nvPr/>
        </p:nvSpPr>
        <p:spPr>
          <a:xfrm>
            <a:off x="0" y="0"/>
            <a:ext cx="4572000" cy="5143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5" name="Google Shape;145;p14"/>
          <p:cNvPicPr preferRelativeResize="0"/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14"/>
          <p:cNvSpPr txBox="1"/>
          <p:nvPr>
            <p:ph type="title"/>
          </p:nvPr>
        </p:nvSpPr>
        <p:spPr>
          <a:xfrm>
            <a:off x="3897620" y="2235211"/>
            <a:ext cx="4099800" cy="40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sp>
        <p:nvSpPr>
          <p:cNvPr id="147" name="Google Shape;147;p14"/>
          <p:cNvSpPr txBox="1"/>
          <p:nvPr>
            <p:ph idx="1" type="subTitle"/>
          </p:nvPr>
        </p:nvSpPr>
        <p:spPr>
          <a:xfrm>
            <a:off x="3693920" y="754077"/>
            <a:ext cx="4507200" cy="1168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24">
    <p:spTree>
      <p:nvGrpSpPr>
        <p:cNvPr id="1433" name="Shape 1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4" name="Google Shape;1434;p135"/>
          <p:cNvGrpSpPr/>
          <p:nvPr/>
        </p:nvGrpSpPr>
        <p:grpSpPr>
          <a:xfrm>
            <a:off x="0" y="-150"/>
            <a:ext cx="9144000" cy="5143775"/>
            <a:chOff x="0" y="-150"/>
            <a:chExt cx="9144000" cy="5143775"/>
          </a:xfrm>
        </p:grpSpPr>
        <p:sp>
          <p:nvSpPr>
            <p:cNvPr id="1435" name="Google Shape;1435;p135"/>
            <p:cNvSpPr/>
            <p:nvPr/>
          </p:nvSpPr>
          <p:spPr>
            <a:xfrm>
              <a:off x="0" y="4058225"/>
              <a:ext cx="1085400" cy="1085400"/>
            </a:xfrm>
            <a:prstGeom prst="rtTriangl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6" name="Google Shape;1436;p135"/>
            <p:cNvSpPr/>
            <p:nvPr/>
          </p:nvSpPr>
          <p:spPr>
            <a:xfrm rot="10800000">
              <a:off x="7366500" y="-150"/>
              <a:ext cx="1777500" cy="1777500"/>
            </a:xfrm>
            <a:prstGeom prst="rtTriangl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437" name="Google Shape;1437;p135"/>
          <p:cNvPicPr preferRelativeResize="0"/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25">
    <p:spTree>
      <p:nvGrpSpPr>
        <p:cNvPr id="1438" name="Shape 1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9" name="Google Shape;1439;p136"/>
          <p:cNvGrpSpPr/>
          <p:nvPr/>
        </p:nvGrpSpPr>
        <p:grpSpPr>
          <a:xfrm rot="-900005">
            <a:off x="-1311247" y="-3311497"/>
            <a:ext cx="11766495" cy="11766495"/>
            <a:chOff x="-740994" y="-2741244"/>
            <a:chExt cx="10625988" cy="10625988"/>
          </a:xfrm>
        </p:grpSpPr>
        <p:grpSp>
          <p:nvGrpSpPr>
            <p:cNvPr id="1440" name="Google Shape;1440;p136"/>
            <p:cNvGrpSpPr/>
            <p:nvPr/>
          </p:nvGrpSpPr>
          <p:grpSpPr>
            <a:xfrm>
              <a:off x="-78450" y="2008500"/>
              <a:ext cx="9300900" cy="1126500"/>
              <a:chOff x="-99300" y="2008500"/>
              <a:chExt cx="9300900" cy="1126500"/>
            </a:xfrm>
          </p:grpSpPr>
          <p:sp>
            <p:nvSpPr>
              <p:cNvPr id="1441" name="Google Shape;1441;p136"/>
              <p:cNvSpPr/>
              <p:nvPr/>
            </p:nvSpPr>
            <p:spPr>
              <a:xfrm rot="5400000">
                <a:off x="1673100" y="236100"/>
                <a:ext cx="1126500" cy="4671300"/>
              </a:xfrm>
              <a:prstGeom prst="triangle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2" name="Google Shape;1442;p136"/>
              <p:cNvSpPr/>
              <p:nvPr/>
            </p:nvSpPr>
            <p:spPr>
              <a:xfrm rot="-5400000">
                <a:off x="6302700" y="236100"/>
                <a:ext cx="1126500" cy="4671300"/>
              </a:xfrm>
              <a:prstGeom prst="triangle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43" name="Google Shape;1443;p136"/>
            <p:cNvGrpSpPr/>
            <p:nvPr/>
          </p:nvGrpSpPr>
          <p:grpSpPr>
            <a:xfrm rot="1800013">
              <a:off x="-1161967" y="1877267"/>
              <a:ext cx="11467935" cy="1388965"/>
              <a:chOff x="-99300" y="2008500"/>
              <a:chExt cx="9300900" cy="1126500"/>
            </a:xfrm>
          </p:grpSpPr>
          <p:sp>
            <p:nvSpPr>
              <p:cNvPr id="1444" name="Google Shape;1444;p136"/>
              <p:cNvSpPr/>
              <p:nvPr/>
            </p:nvSpPr>
            <p:spPr>
              <a:xfrm rot="5400000">
                <a:off x="1673100" y="236100"/>
                <a:ext cx="1126500" cy="4671300"/>
              </a:xfrm>
              <a:prstGeom prst="triangle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5" name="Google Shape;1445;p136"/>
              <p:cNvSpPr/>
              <p:nvPr/>
            </p:nvSpPr>
            <p:spPr>
              <a:xfrm rot="-5400000">
                <a:off x="6302700" y="236100"/>
                <a:ext cx="1126500" cy="4671300"/>
              </a:xfrm>
              <a:prstGeom prst="triangle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46" name="Google Shape;1446;p136"/>
            <p:cNvGrpSpPr/>
            <p:nvPr/>
          </p:nvGrpSpPr>
          <p:grpSpPr>
            <a:xfrm flipH="1" rot="-1800013">
              <a:off x="-1161967" y="1877267"/>
              <a:ext cx="11467935" cy="1388965"/>
              <a:chOff x="-99300" y="2008500"/>
              <a:chExt cx="9300900" cy="1126500"/>
            </a:xfrm>
          </p:grpSpPr>
          <p:sp>
            <p:nvSpPr>
              <p:cNvPr id="1447" name="Google Shape;1447;p136"/>
              <p:cNvSpPr/>
              <p:nvPr/>
            </p:nvSpPr>
            <p:spPr>
              <a:xfrm rot="5400000">
                <a:off x="1673100" y="236100"/>
                <a:ext cx="1126500" cy="4671300"/>
              </a:xfrm>
              <a:prstGeom prst="triangle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8" name="Google Shape;1448;p136"/>
              <p:cNvSpPr/>
              <p:nvPr/>
            </p:nvSpPr>
            <p:spPr>
              <a:xfrm rot="-5400000">
                <a:off x="6302700" y="236100"/>
                <a:ext cx="1126500" cy="4671300"/>
              </a:xfrm>
              <a:prstGeom prst="triangle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49" name="Google Shape;1449;p136"/>
            <p:cNvGrpSpPr/>
            <p:nvPr/>
          </p:nvGrpSpPr>
          <p:grpSpPr>
            <a:xfrm rot="3599987">
              <a:off x="-1161967" y="1877267"/>
              <a:ext cx="11467935" cy="1388965"/>
              <a:chOff x="-99300" y="2008500"/>
              <a:chExt cx="9300900" cy="1126500"/>
            </a:xfrm>
          </p:grpSpPr>
          <p:sp>
            <p:nvSpPr>
              <p:cNvPr id="1450" name="Google Shape;1450;p136"/>
              <p:cNvSpPr/>
              <p:nvPr/>
            </p:nvSpPr>
            <p:spPr>
              <a:xfrm rot="5400000">
                <a:off x="1673100" y="236100"/>
                <a:ext cx="1126500" cy="4671300"/>
              </a:xfrm>
              <a:prstGeom prst="triangle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1" name="Google Shape;1451;p136"/>
              <p:cNvSpPr/>
              <p:nvPr/>
            </p:nvSpPr>
            <p:spPr>
              <a:xfrm rot="-5400000">
                <a:off x="6302700" y="236100"/>
                <a:ext cx="1126500" cy="4671300"/>
              </a:xfrm>
              <a:prstGeom prst="triangle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52" name="Google Shape;1452;p136"/>
            <p:cNvGrpSpPr/>
            <p:nvPr/>
          </p:nvGrpSpPr>
          <p:grpSpPr>
            <a:xfrm flipH="1" rot="-3599987">
              <a:off x="-1161967" y="1877267"/>
              <a:ext cx="11467935" cy="1388965"/>
              <a:chOff x="-99300" y="2008500"/>
              <a:chExt cx="9300900" cy="1126500"/>
            </a:xfrm>
          </p:grpSpPr>
          <p:sp>
            <p:nvSpPr>
              <p:cNvPr id="1453" name="Google Shape;1453;p136"/>
              <p:cNvSpPr/>
              <p:nvPr/>
            </p:nvSpPr>
            <p:spPr>
              <a:xfrm rot="5400000">
                <a:off x="1673100" y="236100"/>
                <a:ext cx="1126500" cy="4671300"/>
              </a:xfrm>
              <a:prstGeom prst="triangle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4" name="Google Shape;1454;p136"/>
              <p:cNvSpPr/>
              <p:nvPr/>
            </p:nvSpPr>
            <p:spPr>
              <a:xfrm rot="-5400000">
                <a:off x="6302700" y="236100"/>
                <a:ext cx="1126500" cy="4671300"/>
              </a:xfrm>
              <a:prstGeom prst="triangle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55" name="Google Shape;1455;p136"/>
            <p:cNvGrpSpPr/>
            <p:nvPr/>
          </p:nvGrpSpPr>
          <p:grpSpPr>
            <a:xfrm rot="-5400000">
              <a:off x="-78450" y="2008500"/>
              <a:ext cx="9300900" cy="1126500"/>
              <a:chOff x="-99300" y="2008500"/>
              <a:chExt cx="9300900" cy="1126500"/>
            </a:xfrm>
          </p:grpSpPr>
          <p:sp>
            <p:nvSpPr>
              <p:cNvPr id="1456" name="Google Shape;1456;p136"/>
              <p:cNvSpPr/>
              <p:nvPr/>
            </p:nvSpPr>
            <p:spPr>
              <a:xfrm rot="5400000">
                <a:off x="1673100" y="236100"/>
                <a:ext cx="1126500" cy="4671300"/>
              </a:xfrm>
              <a:prstGeom prst="triangle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7" name="Google Shape;1457;p136"/>
              <p:cNvSpPr/>
              <p:nvPr/>
            </p:nvSpPr>
            <p:spPr>
              <a:xfrm rot="-5400000">
                <a:off x="6302700" y="236100"/>
                <a:ext cx="1126500" cy="4671300"/>
              </a:xfrm>
              <a:prstGeom prst="triangle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id="1458" name="Google Shape;1458;p136"/>
          <p:cNvPicPr preferRelativeResize="0"/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62" name="Shape 1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63" name="Google Shape;1463;p138"/>
          <p:cNvGrpSpPr/>
          <p:nvPr/>
        </p:nvGrpSpPr>
        <p:grpSpPr>
          <a:xfrm>
            <a:off x="-740994" y="-2741244"/>
            <a:ext cx="10625988" cy="10625988"/>
            <a:chOff x="-740994" y="-2741244"/>
            <a:chExt cx="10625988" cy="10625988"/>
          </a:xfrm>
        </p:grpSpPr>
        <p:grpSp>
          <p:nvGrpSpPr>
            <p:cNvPr id="1464" name="Google Shape;1464;p138"/>
            <p:cNvGrpSpPr/>
            <p:nvPr/>
          </p:nvGrpSpPr>
          <p:grpSpPr>
            <a:xfrm>
              <a:off x="-78450" y="2008500"/>
              <a:ext cx="9300900" cy="1126500"/>
              <a:chOff x="-99300" y="2008500"/>
              <a:chExt cx="9300900" cy="1126500"/>
            </a:xfrm>
          </p:grpSpPr>
          <p:sp>
            <p:nvSpPr>
              <p:cNvPr id="1465" name="Google Shape;1465;p138"/>
              <p:cNvSpPr/>
              <p:nvPr/>
            </p:nvSpPr>
            <p:spPr>
              <a:xfrm rot="5400000">
                <a:off x="1673100" y="236100"/>
                <a:ext cx="1126500" cy="4671300"/>
              </a:xfrm>
              <a:prstGeom prst="triangle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6" name="Google Shape;1466;p138"/>
              <p:cNvSpPr/>
              <p:nvPr/>
            </p:nvSpPr>
            <p:spPr>
              <a:xfrm rot="-5400000">
                <a:off x="6302700" y="236100"/>
                <a:ext cx="1126500" cy="4671300"/>
              </a:xfrm>
              <a:prstGeom prst="triangle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67" name="Google Shape;1467;p138"/>
            <p:cNvGrpSpPr/>
            <p:nvPr/>
          </p:nvGrpSpPr>
          <p:grpSpPr>
            <a:xfrm rot="1800013">
              <a:off x="-1161967" y="1877267"/>
              <a:ext cx="11467935" cy="1388965"/>
              <a:chOff x="-99300" y="2008500"/>
              <a:chExt cx="9300900" cy="1126500"/>
            </a:xfrm>
          </p:grpSpPr>
          <p:sp>
            <p:nvSpPr>
              <p:cNvPr id="1468" name="Google Shape;1468;p138"/>
              <p:cNvSpPr/>
              <p:nvPr/>
            </p:nvSpPr>
            <p:spPr>
              <a:xfrm rot="5400000">
                <a:off x="1673100" y="236100"/>
                <a:ext cx="1126500" cy="4671300"/>
              </a:xfrm>
              <a:prstGeom prst="triangle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9" name="Google Shape;1469;p138"/>
              <p:cNvSpPr/>
              <p:nvPr/>
            </p:nvSpPr>
            <p:spPr>
              <a:xfrm rot="-5400000">
                <a:off x="6302700" y="236100"/>
                <a:ext cx="1126500" cy="4671300"/>
              </a:xfrm>
              <a:prstGeom prst="triangle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70" name="Google Shape;1470;p138"/>
            <p:cNvGrpSpPr/>
            <p:nvPr/>
          </p:nvGrpSpPr>
          <p:grpSpPr>
            <a:xfrm flipH="1" rot="-1800013">
              <a:off x="-1161967" y="1877267"/>
              <a:ext cx="11467935" cy="1388965"/>
              <a:chOff x="-99300" y="2008500"/>
              <a:chExt cx="9300900" cy="1126500"/>
            </a:xfrm>
          </p:grpSpPr>
          <p:sp>
            <p:nvSpPr>
              <p:cNvPr id="1471" name="Google Shape;1471;p138"/>
              <p:cNvSpPr/>
              <p:nvPr/>
            </p:nvSpPr>
            <p:spPr>
              <a:xfrm rot="5400000">
                <a:off x="1673100" y="236100"/>
                <a:ext cx="1126500" cy="4671300"/>
              </a:xfrm>
              <a:prstGeom prst="triangle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2" name="Google Shape;1472;p138"/>
              <p:cNvSpPr/>
              <p:nvPr/>
            </p:nvSpPr>
            <p:spPr>
              <a:xfrm rot="-5400000">
                <a:off x="6302700" y="236100"/>
                <a:ext cx="1126500" cy="4671300"/>
              </a:xfrm>
              <a:prstGeom prst="triangle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73" name="Google Shape;1473;p138"/>
            <p:cNvGrpSpPr/>
            <p:nvPr/>
          </p:nvGrpSpPr>
          <p:grpSpPr>
            <a:xfrm rot="3599987">
              <a:off x="-1161967" y="1877267"/>
              <a:ext cx="11467935" cy="1388965"/>
              <a:chOff x="-99300" y="2008500"/>
              <a:chExt cx="9300900" cy="1126500"/>
            </a:xfrm>
          </p:grpSpPr>
          <p:sp>
            <p:nvSpPr>
              <p:cNvPr id="1474" name="Google Shape;1474;p138"/>
              <p:cNvSpPr/>
              <p:nvPr/>
            </p:nvSpPr>
            <p:spPr>
              <a:xfrm rot="5400000">
                <a:off x="1673100" y="236100"/>
                <a:ext cx="1126500" cy="4671300"/>
              </a:xfrm>
              <a:prstGeom prst="triangle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5" name="Google Shape;1475;p138"/>
              <p:cNvSpPr/>
              <p:nvPr/>
            </p:nvSpPr>
            <p:spPr>
              <a:xfrm rot="-5400000">
                <a:off x="6302700" y="236100"/>
                <a:ext cx="1126500" cy="4671300"/>
              </a:xfrm>
              <a:prstGeom prst="triangle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76" name="Google Shape;1476;p138"/>
            <p:cNvGrpSpPr/>
            <p:nvPr/>
          </p:nvGrpSpPr>
          <p:grpSpPr>
            <a:xfrm flipH="1" rot="-3599987">
              <a:off x="-1161967" y="1877267"/>
              <a:ext cx="11467935" cy="1388965"/>
              <a:chOff x="-99300" y="2008500"/>
              <a:chExt cx="9300900" cy="1126500"/>
            </a:xfrm>
          </p:grpSpPr>
          <p:sp>
            <p:nvSpPr>
              <p:cNvPr id="1477" name="Google Shape;1477;p138"/>
              <p:cNvSpPr/>
              <p:nvPr/>
            </p:nvSpPr>
            <p:spPr>
              <a:xfrm rot="5400000">
                <a:off x="1673100" y="236100"/>
                <a:ext cx="1126500" cy="4671300"/>
              </a:xfrm>
              <a:prstGeom prst="triangle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8" name="Google Shape;1478;p138"/>
              <p:cNvSpPr/>
              <p:nvPr/>
            </p:nvSpPr>
            <p:spPr>
              <a:xfrm rot="-5400000">
                <a:off x="6302700" y="236100"/>
                <a:ext cx="1126500" cy="4671300"/>
              </a:xfrm>
              <a:prstGeom prst="triangle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79" name="Google Shape;1479;p138"/>
            <p:cNvGrpSpPr/>
            <p:nvPr/>
          </p:nvGrpSpPr>
          <p:grpSpPr>
            <a:xfrm rot="-5400000">
              <a:off x="-78450" y="2008500"/>
              <a:ext cx="9300900" cy="1126500"/>
              <a:chOff x="-99300" y="2008500"/>
              <a:chExt cx="9300900" cy="1126500"/>
            </a:xfrm>
          </p:grpSpPr>
          <p:sp>
            <p:nvSpPr>
              <p:cNvPr id="1480" name="Google Shape;1480;p138"/>
              <p:cNvSpPr/>
              <p:nvPr/>
            </p:nvSpPr>
            <p:spPr>
              <a:xfrm rot="5400000">
                <a:off x="1673100" y="236100"/>
                <a:ext cx="1126500" cy="4671300"/>
              </a:xfrm>
              <a:prstGeom prst="triangle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1" name="Google Shape;1481;p138"/>
              <p:cNvSpPr/>
              <p:nvPr/>
            </p:nvSpPr>
            <p:spPr>
              <a:xfrm rot="-5400000">
                <a:off x="6302700" y="236100"/>
                <a:ext cx="1126500" cy="4671300"/>
              </a:xfrm>
              <a:prstGeom prst="triangle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id="1482" name="Google Shape;1482;p138"/>
          <p:cNvPicPr preferRelativeResize="0"/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83" name="Google Shape;1483;p138"/>
          <p:cNvSpPr txBox="1"/>
          <p:nvPr>
            <p:ph type="ctrTitle"/>
          </p:nvPr>
        </p:nvSpPr>
        <p:spPr>
          <a:xfrm>
            <a:off x="1299750" y="1334031"/>
            <a:ext cx="6544500" cy="1727400"/>
          </a:xfrm>
          <a:prstGeom prst="rect">
            <a:avLst/>
          </a:prstGeom>
          <a:effectLst>
            <a:outerShdw rotWithShape="0" algn="bl" dir="2040000" dist="76200">
              <a:schemeClr val="dk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/>
        </p:txBody>
      </p:sp>
      <p:sp>
        <p:nvSpPr>
          <p:cNvPr id="1484" name="Google Shape;1484;p138"/>
          <p:cNvSpPr txBox="1"/>
          <p:nvPr>
            <p:ph idx="1" type="subTitle"/>
          </p:nvPr>
        </p:nvSpPr>
        <p:spPr>
          <a:xfrm>
            <a:off x="2198400" y="3337569"/>
            <a:ext cx="4747200" cy="3351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139"/>
          <p:cNvSpPr/>
          <p:nvPr/>
        </p:nvSpPr>
        <p:spPr>
          <a:xfrm>
            <a:off x="4572000" y="0"/>
            <a:ext cx="3849600" cy="5143500"/>
          </a:xfrm>
          <a:prstGeom prst="trapezoid">
            <a:avLst>
              <a:gd fmla="val 29612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87" name="Google Shape;1487;p139"/>
          <p:cNvPicPr preferRelativeResize="0"/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88" name="Google Shape;1488;p139"/>
          <p:cNvSpPr txBox="1"/>
          <p:nvPr>
            <p:ph type="title"/>
          </p:nvPr>
        </p:nvSpPr>
        <p:spPr>
          <a:xfrm>
            <a:off x="1123300" y="2354895"/>
            <a:ext cx="3039300" cy="91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6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  <p:sp>
        <p:nvSpPr>
          <p:cNvPr id="1489" name="Google Shape;1489;p139"/>
          <p:cNvSpPr txBox="1"/>
          <p:nvPr>
            <p:ph hasCustomPrompt="1" idx="2" type="title"/>
          </p:nvPr>
        </p:nvSpPr>
        <p:spPr>
          <a:xfrm>
            <a:off x="1956400" y="1032375"/>
            <a:ext cx="1373100" cy="114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10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1490" name="Google Shape;1490;p139"/>
          <p:cNvSpPr txBox="1"/>
          <p:nvPr>
            <p:ph idx="1" type="subTitle"/>
          </p:nvPr>
        </p:nvSpPr>
        <p:spPr>
          <a:xfrm>
            <a:off x="1290550" y="3525225"/>
            <a:ext cx="2704800" cy="51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91" name="Shape 1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2" name="Google Shape;1492;p140"/>
          <p:cNvSpPr/>
          <p:nvPr/>
        </p:nvSpPr>
        <p:spPr>
          <a:xfrm>
            <a:off x="0" y="0"/>
            <a:ext cx="6908100" cy="5143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93" name="Google Shape;1493;p140"/>
          <p:cNvPicPr preferRelativeResize="0"/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4" name="Google Shape;1494;p140"/>
          <p:cNvSpPr txBox="1"/>
          <p:nvPr>
            <p:ph idx="1" type="body"/>
          </p:nvPr>
        </p:nvSpPr>
        <p:spPr>
          <a:xfrm>
            <a:off x="720000" y="1245675"/>
            <a:ext cx="7704000" cy="347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495" name="Google Shape;1495;p140"/>
          <p:cNvSpPr txBox="1"/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96" name="Shape 1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7" name="Google Shape;1497;p141"/>
          <p:cNvGrpSpPr/>
          <p:nvPr/>
        </p:nvGrpSpPr>
        <p:grpSpPr>
          <a:xfrm>
            <a:off x="-1740189" y="0"/>
            <a:ext cx="15667350" cy="5143500"/>
            <a:chOff x="-1760125" y="0"/>
            <a:chExt cx="15667350" cy="5143500"/>
          </a:xfrm>
        </p:grpSpPr>
        <p:sp>
          <p:nvSpPr>
            <p:cNvPr id="1498" name="Google Shape;1498;p141"/>
            <p:cNvSpPr/>
            <p:nvPr/>
          </p:nvSpPr>
          <p:spPr>
            <a:xfrm flipH="1">
              <a:off x="-1760125" y="0"/>
              <a:ext cx="7857300" cy="5143500"/>
            </a:xfrm>
            <a:prstGeom prst="parallelogram">
              <a:avLst>
                <a:gd fmla="val 82171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9" name="Google Shape;1499;p141"/>
            <p:cNvSpPr/>
            <p:nvPr/>
          </p:nvSpPr>
          <p:spPr>
            <a:xfrm flipH="1">
              <a:off x="6049925" y="0"/>
              <a:ext cx="7857300" cy="5143500"/>
            </a:xfrm>
            <a:prstGeom prst="parallelogram">
              <a:avLst>
                <a:gd fmla="val 82171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500" name="Google Shape;1500;p141"/>
          <p:cNvPicPr preferRelativeResize="0"/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1" name="Google Shape;1501;p141"/>
          <p:cNvSpPr txBox="1"/>
          <p:nvPr>
            <p:ph idx="1" type="subTitle"/>
          </p:nvPr>
        </p:nvSpPr>
        <p:spPr>
          <a:xfrm>
            <a:off x="1254788" y="2352849"/>
            <a:ext cx="27768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502" name="Google Shape;1502;p141"/>
          <p:cNvSpPr txBox="1"/>
          <p:nvPr>
            <p:ph idx="2" type="subTitle"/>
          </p:nvPr>
        </p:nvSpPr>
        <p:spPr>
          <a:xfrm>
            <a:off x="1254788" y="2794723"/>
            <a:ext cx="2776800" cy="88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03" name="Google Shape;1503;p141"/>
          <p:cNvSpPr txBox="1"/>
          <p:nvPr>
            <p:ph idx="3" type="subTitle"/>
          </p:nvPr>
        </p:nvSpPr>
        <p:spPr>
          <a:xfrm>
            <a:off x="5112413" y="2352849"/>
            <a:ext cx="27768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504" name="Google Shape;1504;p141"/>
          <p:cNvSpPr txBox="1"/>
          <p:nvPr>
            <p:ph idx="4" type="subTitle"/>
          </p:nvPr>
        </p:nvSpPr>
        <p:spPr>
          <a:xfrm>
            <a:off x="5112413" y="2794723"/>
            <a:ext cx="2776800" cy="88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05" name="Google Shape;1505;p141"/>
          <p:cNvSpPr txBox="1"/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14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1508" name="Google Shape;1508;p142"/>
            <p:cNvSpPr/>
            <p:nvPr/>
          </p:nvSpPr>
          <p:spPr>
            <a:xfrm flipH="1" rot="10800000">
              <a:off x="0" y="0"/>
              <a:ext cx="1575000" cy="1575000"/>
            </a:xfrm>
            <a:prstGeom prst="rtTriangl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9" name="Google Shape;1509;p142"/>
            <p:cNvSpPr/>
            <p:nvPr/>
          </p:nvSpPr>
          <p:spPr>
            <a:xfrm flipH="1">
              <a:off x="7569000" y="3568500"/>
              <a:ext cx="1575000" cy="1575000"/>
            </a:xfrm>
            <a:prstGeom prst="rtTriangl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510" name="Google Shape;1510;p142"/>
          <p:cNvPicPr preferRelativeResize="0"/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11" name="Google Shape;1511;p142"/>
          <p:cNvSpPr txBox="1"/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512" name="Shape 1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3" name="Google Shape;1513;p143"/>
          <p:cNvGrpSpPr/>
          <p:nvPr/>
        </p:nvGrpSpPr>
        <p:grpSpPr>
          <a:xfrm>
            <a:off x="4020425" y="-39125"/>
            <a:ext cx="5123575" cy="5227600"/>
            <a:chOff x="4020425" y="-39125"/>
            <a:chExt cx="5123575" cy="5227600"/>
          </a:xfrm>
        </p:grpSpPr>
        <p:sp>
          <p:nvSpPr>
            <p:cNvPr id="1514" name="Google Shape;1514;p143"/>
            <p:cNvSpPr/>
            <p:nvPr/>
          </p:nvSpPr>
          <p:spPr>
            <a:xfrm flipH="1" rot="-5400000">
              <a:off x="3968413" y="12888"/>
              <a:ext cx="5227600" cy="5123575"/>
            </a:xfrm>
            <a:prstGeom prst="flowChartManualInpu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5" name="Google Shape;1515;p143"/>
            <p:cNvSpPr/>
            <p:nvPr/>
          </p:nvSpPr>
          <p:spPr>
            <a:xfrm flipH="1">
              <a:off x="8127300" y="-39125"/>
              <a:ext cx="1016700" cy="5227500"/>
            </a:xfrm>
            <a:prstGeom prst="rtTriangl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516" name="Google Shape;1516;p143"/>
          <p:cNvPicPr preferRelativeResize="0"/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17" name="Google Shape;1517;p143"/>
          <p:cNvSpPr txBox="1"/>
          <p:nvPr>
            <p:ph idx="1" type="body"/>
          </p:nvPr>
        </p:nvSpPr>
        <p:spPr>
          <a:xfrm>
            <a:off x="722375" y="1525949"/>
            <a:ext cx="3643800" cy="270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6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6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6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6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6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600"/>
            </a:lvl9pPr>
          </a:lstStyle>
          <a:p/>
        </p:txBody>
      </p:sp>
      <p:sp>
        <p:nvSpPr>
          <p:cNvPr id="1518" name="Google Shape;1518;p143"/>
          <p:cNvSpPr txBox="1"/>
          <p:nvPr>
            <p:ph type="title"/>
          </p:nvPr>
        </p:nvSpPr>
        <p:spPr>
          <a:xfrm>
            <a:off x="722375" y="387600"/>
            <a:ext cx="3643800" cy="592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519" name="Shape 1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0" name="Google Shape;1520;p144"/>
          <p:cNvGrpSpPr/>
          <p:nvPr/>
        </p:nvGrpSpPr>
        <p:grpSpPr>
          <a:xfrm rot="-900005">
            <a:off x="-1311247" y="-3311497"/>
            <a:ext cx="11766495" cy="11766495"/>
            <a:chOff x="-740994" y="-2741244"/>
            <a:chExt cx="10625988" cy="10625988"/>
          </a:xfrm>
        </p:grpSpPr>
        <p:grpSp>
          <p:nvGrpSpPr>
            <p:cNvPr id="1521" name="Google Shape;1521;p144"/>
            <p:cNvGrpSpPr/>
            <p:nvPr/>
          </p:nvGrpSpPr>
          <p:grpSpPr>
            <a:xfrm>
              <a:off x="-78450" y="2008500"/>
              <a:ext cx="9300900" cy="1126500"/>
              <a:chOff x="-99300" y="2008500"/>
              <a:chExt cx="9300900" cy="1126500"/>
            </a:xfrm>
          </p:grpSpPr>
          <p:sp>
            <p:nvSpPr>
              <p:cNvPr id="1522" name="Google Shape;1522;p144"/>
              <p:cNvSpPr/>
              <p:nvPr/>
            </p:nvSpPr>
            <p:spPr>
              <a:xfrm rot="5400000">
                <a:off x="1673100" y="236100"/>
                <a:ext cx="1126500" cy="4671300"/>
              </a:xfrm>
              <a:prstGeom prst="triangle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3" name="Google Shape;1523;p144"/>
              <p:cNvSpPr/>
              <p:nvPr/>
            </p:nvSpPr>
            <p:spPr>
              <a:xfrm rot="-5400000">
                <a:off x="6302700" y="236100"/>
                <a:ext cx="1126500" cy="4671300"/>
              </a:xfrm>
              <a:prstGeom prst="triangle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24" name="Google Shape;1524;p144"/>
            <p:cNvGrpSpPr/>
            <p:nvPr/>
          </p:nvGrpSpPr>
          <p:grpSpPr>
            <a:xfrm rot="1800013">
              <a:off x="-1161967" y="1877267"/>
              <a:ext cx="11467935" cy="1388965"/>
              <a:chOff x="-99300" y="2008500"/>
              <a:chExt cx="9300900" cy="1126500"/>
            </a:xfrm>
          </p:grpSpPr>
          <p:sp>
            <p:nvSpPr>
              <p:cNvPr id="1525" name="Google Shape;1525;p144"/>
              <p:cNvSpPr/>
              <p:nvPr/>
            </p:nvSpPr>
            <p:spPr>
              <a:xfrm rot="5400000">
                <a:off x="1673100" y="236100"/>
                <a:ext cx="1126500" cy="4671300"/>
              </a:xfrm>
              <a:prstGeom prst="triangle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6" name="Google Shape;1526;p144"/>
              <p:cNvSpPr/>
              <p:nvPr/>
            </p:nvSpPr>
            <p:spPr>
              <a:xfrm rot="-5400000">
                <a:off x="6302700" y="236100"/>
                <a:ext cx="1126500" cy="4671300"/>
              </a:xfrm>
              <a:prstGeom prst="triangle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27" name="Google Shape;1527;p144"/>
            <p:cNvGrpSpPr/>
            <p:nvPr/>
          </p:nvGrpSpPr>
          <p:grpSpPr>
            <a:xfrm flipH="1" rot="-1800013">
              <a:off x="-1161967" y="1877267"/>
              <a:ext cx="11467935" cy="1388965"/>
              <a:chOff x="-99300" y="2008500"/>
              <a:chExt cx="9300900" cy="1126500"/>
            </a:xfrm>
          </p:grpSpPr>
          <p:sp>
            <p:nvSpPr>
              <p:cNvPr id="1528" name="Google Shape;1528;p144"/>
              <p:cNvSpPr/>
              <p:nvPr/>
            </p:nvSpPr>
            <p:spPr>
              <a:xfrm rot="5400000">
                <a:off x="1673100" y="236100"/>
                <a:ext cx="1126500" cy="4671300"/>
              </a:xfrm>
              <a:prstGeom prst="triangle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9" name="Google Shape;1529;p144"/>
              <p:cNvSpPr/>
              <p:nvPr/>
            </p:nvSpPr>
            <p:spPr>
              <a:xfrm rot="-5400000">
                <a:off x="6302700" y="236100"/>
                <a:ext cx="1126500" cy="4671300"/>
              </a:xfrm>
              <a:prstGeom prst="triangle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30" name="Google Shape;1530;p144"/>
            <p:cNvGrpSpPr/>
            <p:nvPr/>
          </p:nvGrpSpPr>
          <p:grpSpPr>
            <a:xfrm rot="3599987">
              <a:off x="-1161967" y="1877267"/>
              <a:ext cx="11467935" cy="1388965"/>
              <a:chOff x="-99300" y="2008500"/>
              <a:chExt cx="9300900" cy="1126500"/>
            </a:xfrm>
          </p:grpSpPr>
          <p:sp>
            <p:nvSpPr>
              <p:cNvPr id="1531" name="Google Shape;1531;p144"/>
              <p:cNvSpPr/>
              <p:nvPr/>
            </p:nvSpPr>
            <p:spPr>
              <a:xfrm rot="5400000">
                <a:off x="1673100" y="236100"/>
                <a:ext cx="1126500" cy="4671300"/>
              </a:xfrm>
              <a:prstGeom prst="triangle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2" name="Google Shape;1532;p144"/>
              <p:cNvSpPr/>
              <p:nvPr/>
            </p:nvSpPr>
            <p:spPr>
              <a:xfrm rot="-5400000">
                <a:off x="6302700" y="236100"/>
                <a:ext cx="1126500" cy="4671300"/>
              </a:xfrm>
              <a:prstGeom prst="triangle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33" name="Google Shape;1533;p144"/>
            <p:cNvGrpSpPr/>
            <p:nvPr/>
          </p:nvGrpSpPr>
          <p:grpSpPr>
            <a:xfrm flipH="1" rot="-3599987">
              <a:off x="-1161967" y="1877267"/>
              <a:ext cx="11467935" cy="1388965"/>
              <a:chOff x="-99300" y="2008500"/>
              <a:chExt cx="9300900" cy="1126500"/>
            </a:xfrm>
          </p:grpSpPr>
          <p:sp>
            <p:nvSpPr>
              <p:cNvPr id="1534" name="Google Shape;1534;p144"/>
              <p:cNvSpPr/>
              <p:nvPr/>
            </p:nvSpPr>
            <p:spPr>
              <a:xfrm rot="5400000">
                <a:off x="1673100" y="236100"/>
                <a:ext cx="1126500" cy="4671300"/>
              </a:xfrm>
              <a:prstGeom prst="triangle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5" name="Google Shape;1535;p144"/>
              <p:cNvSpPr/>
              <p:nvPr/>
            </p:nvSpPr>
            <p:spPr>
              <a:xfrm rot="-5400000">
                <a:off x="6302700" y="236100"/>
                <a:ext cx="1126500" cy="4671300"/>
              </a:xfrm>
              <a:prstGeom prst="triangle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36" name="Google Shape;1536;p144"/>
            <p:cNvGrpSpPr/>
            <p:nvPr/>
          </p:nvGrpSpPr>
          <p:grpSpPr>
            <a:xfrm rot="-5400000">
              <a:off x="-78450" y="2008500"/>
              <a:ext cx="9300900" cy="1126500"/>
              <a:chOff x="-99300" y="2008500"/>
              <a:chExt cx="9300900" cy="1126500"/>
            </a:xfrm>
          </p:grpSpPr>
          <p:sp>
            <p:nvSpPr>
              <p:cNvPr id="1537" name="Google Shape;1537;p144"/>
              <p:cNvSpPr/>
              <p:nvPr/>
            </p:nvSpPr>
            <p:spPr>
              <a:xfrm rot="5400000">
                <a:off x="1673100" y="236100"/>
                <a:ext cx="1126500" cy="4671300"/>
              </a:xfrm>
              <a:prstGeom prst="triangle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8" name="Google Shape;1538;p144"/>
              <p:cNvSpPr/>
              <p:nvPr/>
            </p:nvSpPr>
            <p:spPr>
              <a:xfrm rot="-5400000">
                <a:off x="6302700" y="236100"/>
                <a:ext cx="1126500" cy="4671300"/>
              </a:xfrm>
              <a:prstGeom prst="triangle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id="1539" name="Google Shape;1539;p144"/>
          <p:cNvPicPr preferRelativeResize="0"/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40" name="Google Shape;1540;p144"/>
          <p:cNvSpPr txBox="1"/>
          <p:nvPr>
            <p:ph type="title"/>
          </p:nvPr>
        </p:nvSpPr>
        <p:spPr>
          <a:xfrm>
            <a:off x="1714950" y="1196100"/>
            <a:ext cx="5714100" cy="275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 sz="12000"/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541" name="Shape 1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2" name="Google Shape;1542;p145"/>
          <p:cNvGrpSpPr/>
          <p:nvPr/>
        </p:nvGrpSpPr>
        <p:grpSpPr>
          <a:xfrm>
            <a:off x="-420075" y="-3532450"/>
            <a:ext cx="6125400" cy="12208400"/>
            <a:chOff x="-420075" y="-3511250"/>
            <a:chExt cx="6125400" cy="12208400"/>
          </a:xfrm>
        </p:grpSpPr>
        <p:sp>
          <p:nvSpPr>
            <p:cNvPr id="1543" name="Google Shape;1543;p145"/>
            <p:cNvSpPr/>
            <p:nvPr/>
          </p:nvSpPr>
          <p:spPr>
            <a:xfrm rot="-2700000">
              <a:off x="476969" y="-2614206"/>
              <a:ext cx="4331312" cy="4331312"/>
            </a:xfrm>
            <a:prstGeom prst="rtTriangl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4" name="Google Shape;1544;p145"/>
            <p:cNvSpPr/>
            <p:nvPr/>
          </p:nvSpPr>
          <p:spPr>
            <a:xfrm rot="8100000">
              <a:off x="476969" y="3468794"/>
              <a:ext cx="4331312" cy="4331312"/>
            </a:xfrm>
            <a:prstGeom prst="rtTriangl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545" name="Google Shape;1545;p145"/>
          <p:cNvPicPr preferRelativeResize="0"/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46" name="Google Shape;1546;p145"/>
          <p:cNvSpPr txBox="1"/>
          <p:nvPr>
            <p:ph idx="1" type="subTitle"/>
          </p:nvPr>
        </p:nvSpPr>
        <p:spPr>
          <a:xfrm>
            <a:off x="4571243" y="2146477"/>
            <a:ext cx="3333600" cy="141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1547" name="Google Shape;1547;p145"/>
          <p:cNvSpPr txBox="1"/>
          <p:nvPr>
            <p:ph type="title"/>
          </p:nvPr>
        </p:nvSpPr>
        <p:spPr>
          <a:xfrm>
            <a:off x="4571349" y="1580425"/>
            <a:ext cx="3333600" cy="47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44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23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" name="Google Shape;149;p15"/>
          <p:cNvGrpSpPr/>
          <p:nvPr/>
        </p:nvGrpSpPr>
        <p:grpSpPr>
          <a:xfrm flipH="1" rot="10800000">
            <a:off x="0" y="-150"/>
            <a:ext cx="9144000" cy="5143775"/>
            <a:chOff x="0" y="-150"/>
            <a:chExt cx="9144000" cy="5143775"/>
          </a:xfrm>
        </p:grpSpPr>
        <p:sp>
          <p:nvSpPr>
            <p:cNvPr id="150" name="Google Shape;150;p15"/>
            <p:cNvSpPr/>
            <p:nvPr/>
          </p:nvSpPr>
          <p:spPr>
            <a:xfrm>
              <a:off x="0" y="4058225"/>
              <a:ext cx="1085400" cy="1085400"/>
            </a:xfrm>
            <a:prstGeom prst="rtTriangl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5"/>
            <p:cNvSpPr/>
            <p:nvPr/>
          </p:nvSpPr>
          <p:spPr>
            <a:xfrm rot="10800000">
              <a:off x="7366500" y="-150"/>
              <a:ext cx="1777500" cy="1777500"/>
            </a:xfrm>
            <a:prstGeom prst="rtTriangl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52" name="Google Shape;152;p15"/>
          <p:cNvPicPr preferRelativeResize="0"/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15"/>
          <p:cNvSpPr txBox="1"/>
          <p:nvPr>
            <p:ph idx="1" type="body"/>
          </p:nvPr>
        </p:nvSpPr>
        <p:spPr>
          <a:xfrm>
            <a:off x="4748375" y="1400922"/>
            <a:ext cx="3675600" cy="30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154" name="Google Shape;154;p15"/>
          <p:cNvSpPr txBox="1"/>
          <p:nvPr>
            <p:ph idx="2" type="body"/>
          </p:nvPr>
        </p:nvSpPr>
        <p:spPr>
          <a:xfrm>
            <a:off x="720000" y="1400922"/>
            <a:ext cx="3675600" cy="30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155" name="Google Shape;155;p15"/>
          <p:cNvSpPr txBox="1"/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Font typeface="Fredoka One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548" name="Shape 1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9" name="Google Shape;1549;p146"/>
          <p:cNvSpPr/>
          <p:nvPr/>
        </p:nvSpPr>
        <p:spPr>
          <a:xfrm>
            <a:off x="6501375" y="0"/>
            <a:ext cx="3689100" cy="5143500"/>
          </a:xfrm>
          <a:prstGeom prst="parallelogram">
            <a:avLst>
              <a:gd fmla="val 25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0" name="Google Shape;1550;p146"/>
          <p:cNvSpPr txBox="1"/>
          <p:nvPr>
            <p:ph type="title"/>
          </p:nvPr>
        </p:nvSpPr>
        <p:spPr>
          <a:xfrm>
            <a:off x="5044025" y="1282350"/>
            <a:ext cx="3377700" cy="2578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Font typeface="Fredoka One"/>
              <a:buNone/>
              <a:defRPr sz="4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551" name="Shape 1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2" name="Google Shape;1552;p147"/>
          <p:cNvGrpSpPr/>
          <p:nvPr/>
        </p:nvGrpSpPr>
        <p:grpSpPr>
          <a:xfrm>
            <a:off x="-740994" y="-2741244"/>
            <a:ext cx="10625988" cy="10625988"/>
            <a:chOff x="-740994" y="-2741244"/>
            <a:chExt cx="10625988" cy="10625988"/>
          </a:xfrm>
        </p:grpSpPr>
        <p:grpSp>
          <p:nvGrpSpPr>
            <p:cNvPr id="1553" name="Google Shape;1553;p147"/>
            <p:cNvGrpSpPr/>
            <p:nvPr/>
          </p:nvGrpSpPr>
          <p:grpSpPr>
            <a:xfrm>
              <a:off x="-78450" y="2008500"/>
              <a:ext cx="9300900" cy="1126500"/>
              <a:chOff x="-99300" y="2008500"/>
              <a:chExt cx="9300900" cy="1126500"/>
            </a:xfrm>
          </p:grpSpPr>
          <p:sp>
            <p:nvSpPr>
              <p:cNvPr id="1554" name="Google Shape;1554;p147"/>
              <p:cNvSpPr/>
              <p:nvPr/>
            </p:nvSpPr>
            <p:spPr>
              <a:xfrm rot="5400000">
                <a:off x="1673100" y="236100"/>
                <a:ext cx="1126500" cy="4671300"/>
              </a:xfrm>
              <a:prstGeom prst="triangle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5" name="Google Shape;1555;p147"/>
              <p:cNvSpPr/>
              <p:nvPr/>
            </p:nvSpPr>
            <p:spPr>
              <a:xfrm rot="-5400000">
                <a:off x="6302700" y="236100"/>
                <a:ext cx="1126500" cy="4671300"/>
              </a:xfrm>
              <a:prstGeom prst="triangle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56" name="Google Shape;1556;p147"/>
            <p:cNvGrpSpPr/>
            <p:nvPr/>
          </p:nvGrpSpPr>
          <p:grpSpPr>
            <a:xfrm rot="1800013">
              <a:off x="-1161967" y="1877267"/>
              <a:ext cx="11467935" cy="1388965"/>
              <a:chOff x="-99300" y="2008500"/>
              <a:chExt cx="9300900" cy="1126500"/>
            </a:xfrm>
          </p:grpSpPr>
          <p:sp>
            <p:nvSpPr>
              <p:cNvPr id="1557" name="Google Shape;1557;p147"/>
              <p:cNvSpPr/>
              <p:nvPr/>
            </p:nvSpPr>
            <p:spPr>
              <a:xfrm rot="5400000">
                <a:off x="1673100" y="236100"/>
                <a:ext cx="1126500" cy="4671300"/>
              </a:xfrm>
              <a:prstGeom prst="triangle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8" name="Google Shape;1558;p147"/>
              <p:cNvSpPr/>
              <p:nvPr/>
            </p:nvSpPr>
            <p:spPr>
              <a:xfrm rot="-5400000">
                <a:off x="6302700" y="236100"/>
                <a:ext cx="1126500" cy="4671300"/>
              </a:xfrm>
              <a:prstGeom prst="triangle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59" name="Google Shape;1559;p147"/>
            <p:cNvGrpSpPr/>
            <p:nvPr/>
          </p:nvGrpSpPr>
          <p:grpSpPr>
            <a:xfrm flipH="1" rot="-1800013">
              <a:off x="-1161967" y="1877267"/>
              <a:ext cx="11467935" cy="1388965"/>
              <a:chOff x="-99300" y="2008500"/>
              <a:chExt cx="9300900" cy="1126500"/>
            </a:xfrm>
          </p:grpSpPr>
          <p:sp>
            <p:nvSpPr>
              <p:cNvPr id="1560" name="Google Shape;1560;p147"/>
              <p:cNvSpPr/>
              <p:nvPr/>
            </p:nvSpPr>
            <p:spPr>
              <a:xfrm rot="5400000">
                <a:off x="1673100" y="236100"/>
                <a:ext cx="1126500" cy="4671300"/>
              </a:xfrm>
              <a:prstGeom prst="triangle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1" name="Google Shape;1561;p147"/>
              <p:cNvSpPr/>
              <p:nvPr/>
            </p:nvSpPr>
            <p:spPr>
              <a:xfrm rot="-5400000">
                <a:off x="6302700" y="236100"/>
                <a:ext cx="1126500" cy="4671300"/>
              </a:xfrm>
              <a:prstGeom prst="triangle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62" name="Google Shape;1562;p147"/>
            <p:cNvGrpSpPr/>
            <p:nvPr/>
          </p:nvGrpSpPr>
          <p:grpSpPr>
            <a:xfrm rot="3599987">
              <a:off x="-1161967" y="1877267"/>
              <a:ext cx="11467935" cy="1388965"/>
              <a:chOff x="-99300" y="2008500"/>
              <a:chExt cx="9300900" cy="1126500"/>
            </a:xfrm>
          </p:grpSpPr>
          <p:sp>
            <p:nvSpPr>
              <p:cNvPr id="1563" name="Google Shape;1563;p147"/>
              <p:cNvSpPr/>
              <p:nvPr/>
            </p:nvSpPr>
            <p:spPr>
              <a:xfrm rot="5400000">
                <a:off x="1673100" y="236100"/>
                <a:ext cx="1126500" cy="4671300"/>
              </a:xfrm>
              <a:prstGeom prst="triangle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4" name="Google Shape;1564;p147"/>
              <p:cNvSpPr/>
              <p:nvPr/>
            </p:nvSpPr>
            <p:spPr>
              <a:xfrm rot="-5400000">
                <a:off x="6302700" y="236100"/>
                <a:ext cx="1126500" cy="4671300"/>
              </a:xfrm>
              <a:prstGeom prst="triangle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65" name="Google Shape;1565;p147"/>
            <p:cNvGrpSpPr/>
            <p:nvPr/>
          </p:nvGrpSpPr>
          <p:grpSpPr>
            <a:xfrm flipH="1" rot="-3599987">
              <a:off x="-1161967" y="1877267"/>
              <a:ext cx="11467935" cy="1388965"/>
              <a:chOff x="-99300" y="2008500"/>
              <a:chExt cx="9300900" cy="1126500"/>
            </a:xfrm>
          </p:grpSpPr>
          <p:sp>
            <p:nvSpPr>
              <p:cNvPr id="1566" name="Google Shape;1566;p147"/>
              <p:cNvSpPr/>
              <p:nvPr/>
            </p:nvSpPr>
            <p:spPr>
              <a:xfrm rot="5400000">
                <a:off x="1673100" y="236100"/>
                <a:ext cx="1126500" cy="4671300"/>
              </a:xfrm>
              <a:prstGeom prst="triangle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7" name="Google Shape;1567;p147"/>
              <p:cNvSpPr/>
              <p:nvPr/>
            </p:nvSpPr>
            <p:spPr>
              <a:xfrm rot="-5400000">
                <a:off x="6302700" y="236100"/>
                <a:ext cx="1126500" cy="4671300"/>
              </a:xfrm>
              <a:prstGeom prst="triangle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68" name="Google Shape;1568;p147"/>
            <p:cNvGrpSpPr/>
            <p:nvPr/>
          </p:nvGrpSpPr>
          <p:grpSpPr>
            <a:xfrm rot="-5400000">
              <a:off x="-78450" y="2008500"/>
              <a:ext cx="9300900" cy="1126500"/>
              <a:chOff x="-99300" y="2008500"/>
              <a:chExt cx="9300900" cy="1126500"/>
            </a:xfrm>
          </p:grpSpPr>
          <p:sp>
            <p:nvSpPr>
              <p:cNvPr id="1569" name="Google Shape;1569;p147"/>
              <p:cNvSpPr/>
              <p:nvPr/>
            </p:nvSpPr>
            <p:spPr>
              <a:xfrm rot="5400000">
                <a:off x="1673100" y="236100"/>
                <a:ext cx="1126500" cy="4671300"/>
              </a:xfrm>
              <a:prstGeom prst="triangle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0" name="Google Shape;1570;p147"/>
              <p:cNvSpPr/>
              <p:nvPr/>
            </p:nvSpPr>
            <p:spPr>
              <a:xfrm rot="-5400000">
                <a:off x="6302700" y="236100"/>
                <a:ext cx="1126500" cy="4671300"/>
              </a:xfrm>
              <a:prstGeom prst="triangle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id="1571" name="Google Shape;1571;p147"/>
          <p:cNvPicPr preferRelativeResize="0"/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72" name="Google Shape;1572;p147"/>
          <p:cNvSpPr txBox="1"/>
          <p:nvPr>
            <p:ph hasCustomPrompt="1" type="title"/>
          </p:nvPr>
        </p:nvSpPr>
        <p:spPr>
          <a:xfrm>
            <a:off x="1468050" y="1593440"/>
            <a:ext cx="6207900" cy="125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10000"/>
            </a:lvl1pPr>
            <a:lvl2pPr lvl="1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573" name="Google Shape;1573;p147"/>
          <p:cNvSpPr txBox="1"/>
          <p:nvPr>
            <p:ph idx="1" type="subTitle"/>
          </p:nvPr>
        </p:nvSpPr>
        <p:spPr>
          <a:xfrm flipH="1">
            <a:off x="1865700" y="3046960"/>
            <a:ext cx="5412600" cy="39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1574" name="Shape 157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1575" name="Shape 1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" name="Google Shape;1576;p149"/>
          <p:cNvSpPr/>
          <p:nvPr/>
        </p:nvSpPr>
        <p:spPr>
          <a:xfrm rot="-5400000">
            <a:off x="1974175" y="-2031700"/>
            <a:ext cx="5181000" cy="91794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7" name="Google Shape;1577;p149"/>
          <p:cNvSpPr txBox="1"/>
          <p:nvPr>
            <p:ph hasCustomPrompt="1" type="title"/>
          </p:nvPr>
        </p:nvSpPr>
        <p:spPr>
          <a:xfrm>
            <a:off x="1428795" y="1261174"/>
            <a:ext cx="885900" cy="5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78" name="Google Shape;1578;p149"/>
          <p:cNvSpPr txBox="1"/>
          <p:nvPr>
            <p:ph idx="1" type="subTitle"/>
          </p:nvPr>
        </p:nvSpPr>
        <p:spPr>
          <a:xfrm>
            <a:off x="727845" y="1874295"/>
            <a:ext cx="2287800" cy="371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579" name="Google Shape;1579;p149"/>
          <p:cNvSpPr txBox="1"/>
          <p:nvPr>
            <p:ph idx="2" type="subTitle"/>
          </p:nvPr>
        </p:nvSpPr>
        <p:spPr>
          <a:xfrm>
            <a:off x="727845" y="2245683"/>
            <a:ext cx="2287800" cy="64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pic>
        <p:nvPicPr>
          <p:cNvPr id="1580" name="Google Shape;1580;p149"/>
          <p:cNvPicPr preferRelativeResize="0"/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-19840" y="42078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81" name="Google Shape;1581;p149"/>
          <p:cNvSpPr txBox="1"/>
          <p:nvPr>
            <p:ph hasCustomPrompt="1" idx="3" type="title"/>
          </p:nvPr>
        </p:nvSpPr>
        <p:spPr>
          <a:xfrm>
            <a:off x="4129051" y="1261174"/>
            <a:ext cx="885900" cy="5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82" name="Google Shape;1582;p149"/>
          <p:cNvSpPr txBox="1"/>
          <p:nvPr>
            <p:ph idx="4" type="subTitle"/>
          </p:nvPr>
        </p:nvSpPr>
        <p:spPr>
          <a:xfrm>
            <a:off x="3428101" y="1874295"/>
            <a:ext cx="2287800" cy="371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583" name="Google Shape;1583;p149"/>
          <p:cNvSpPr txBox="1"/>
          <p:nvPr>
            <p:ph idx="5" type="subTitle"/>
          </p:nvPr>
        </p:nvSpPr>
        <p:spPr>
          <a:xfrm>
            <a:off x="3428101" y="2245683"/>
            <a:ext cx="2287800" cy="64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1584" name="Google Shape;1584;p149"/>
          <p:cNvSpPr txBox="1"/>
          <p:nvPr>
            <p:ph hasCustomPrompt="1" idx="6" type="title"/>
          </p:nvPr>
        </p:nvSpPr>
        <p:spPr>
          <a:xfrm>
            <a:off x="6829307" y="1261174"/>
            <a:ext cx="885900" cy="5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85" name="Google Shape;1585;p149"/>
          <p:cNvSpPr txBox="1"/>
          <p:nvPr>
            <p:ph idx="7" type="subTitle"/>
          </p:nvPr>
        </p:nvSpPr>
        <p:spPr>
          <a:xfrm>
            <a:off x="6128357" y="1874295"/>
            <a:ext cx="2287800" cy="371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586" name="Google Shape;1586;p149"/>
          <p:cNvSpPr txBox="1"/>
          <p:nvPr>
            <p:ph idx="8" type="subTitle"/>
          </p:nvPr>
        </p:nvSpPr>
        <p:spPr>
          <a:xfrm>
            <a:off x="6128357" y="2245683"/>
            <a:ext cx="2287800" cy="64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1587" name="Google Shape;1587;p149"/>
          <p:cNvSpPr txBox="1"/>
          <p:nvPr>
            <p:ph idx="9"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  <p:sp>
        <p:nvSpPr>
          <p:cNvPr id="1588" name="Google Shape;1588;p149"/>
          <p:cNvSpPr txBox="1"/>
          <p:nvPr>
            <p:ph hasCustomPrompt="1" idx="13" type="title"/>
          </p:nvPr>
        </p:nvSpPr>
        <p:spPr>
          <a:xfrm>
            <a:off x="1428795" y="3047582"/>
            <a:ext cx="885900" cy="527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89" name="Google Shape;1589;p149"/>
          <p:cNvSpPr txBox="1"/>
          <p:nvPr>
            <p:ph idx="14" type="subTitle"/>
          </p:nvPr>
        </p:nvSpPr>
        <p:spPr>
          <a:xfrm>
            <a:off x="727845" y="3660691"/>
            <a:ext cx="2287800" cy="371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590" name="Google Shape;1590;p149"/>
          <p:cNvSpPr txBox="1"/>
          <p:nvPr>
            <p:ph idx="15" type="subTitle"/>
          </p:nvPr>
        </p:nvSpPr>
        <p:spPr>
          <a:xfrm>
            <a:off x="727845" y="4032093"/>
            <a:ext cx="2287800" cy="64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1591" name="Google Shape;1591;p149"/>
          <p:cNvSpPr txBox="1"/>
          <p:nvPr>
            <p:ph hasCustomPrompt="1" idx="16" type="title"/>
          </p:nvPr>
        </p:nvSpPr>
        <p:spPr>
          <a:xfrm>
            <a:off x="4129051" y="3047582"/>
            <a:ext cx="885900" cy="5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92" name="Google Shape;1592;p149"/>
          <p:cNvSpPr txBox="1"/>
          <p:nvPr>
            <p:ph idx="17" type="subTitle"/>
          </p:nvPr>
        </p:nvSpPr>
        <p:spPr>
          <a:xfrm>
            <a:off x="3428101" y="3660691"/>
            <a:ext cx="2287800" cy="371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593" name="Google Shape;1593;p149"/>
          <p:cNvSpPr txBox="1"/>
          <p:nvPr>
            <p:ph idx="18" type="subTitle"/>
          </p:nvPr>
        </p:nvSpPr>
        <p:spPr>
          <a:xfrm>
            <a:off x="3428101" y="4032092"/>
            <a:ext cx="2287800" cy="64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1594" name="Google Shape;1594;p149"/>
          <p:cNvSpPr txBox="1"/>
          <p:nvPr>
            <p:ph hasCustomPrompt="1" idx="19" type="title"/>
          </p:nvPr>
        </p:nvSpPr>
        <p:spPr>
          <a:xfrm>
            <a:off x="6829307" y="3047582"/>
            <a:ext cx="885900" cy="5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95" name="Google Shape;1595;p149"/>
          <p:cNvSpPr txBox="1"/>
          <p:nvPr>
            <p:ph idx="20" type="subTitle"/>
          </p:nvPr>
        </p:nvSpPr>
        <p:spPr>
          <a:xfrm>
            <a:off x="6128357" y="3660691"/>
            <a:ext cx="2287800" cy="371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596" name="Google Shape;1596;p149"/>
          <p:cNvSpPr txBox="1"/>
          <p:nvPr>
            <p:ph idx="21" type="subTitle"/>
          </p:nvPr>
        </p:nvSpPr>
        <p:spPr>
          <a:xfrm>
            <a:off x="6128357" y="4032093"/>
            <a:ext cx="2287800" cy="64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18_1_1">
    <p:spTree>
      <p:nvGrpSpPr>
        <p:cNvPr id="1597" name="Shape 1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8" name="Google Shape;1598;p150"/>
          <p:cNvSpPr/>
          <p:nvPr/>
        </p:nvSpPr>
        <p:spPr>
          <a:xfrm>
            <a:off x="0" y="0"/>
            <a:ext cx="4572000" cy="5143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99" name="Google Shape;1599;p150"/>
          <p:cNvPicPr preferRelativeResize="0"/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00" name="Google Shape;1600;p150"/>
          <p:cNvSpPr txBox="1"/>
          <p:nvPr>
            <p:ph type="title"/>
          </p:nvPr>
        </p:nvSpPr>
        <p:spPr>
          <a:xfrm>
            <a:off x="3897620" y="2235211"/>
            <a:ext cx="4099800" cy="40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sp>
        <p:nvSpPr>
          <p:cNvPr id="1601" name="Google Shape;1601;p150"/>
          <p:cNvSpPr txBox="1"/>
          <p:nvPr>
            <p:ph idx="1" type="subTitle"/>
          </p:nvPr>
        </p:nvSpPr>
        <p:spPr>
          <a:xfrm>
            <a:off x="3693920" y="754077"/>
            <a:ext cx="4507200" cy="1168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23">
    <p:spTree>
      <p:nvGrpSpPr>
        <p:cNvPr id="1602" name="Shape 1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3" name="Google Shape;1603;p151"/>
          <p:cNvGrpSpPr/>
          <p:nvPr/>
        </p:nvGrpSpPr>
        <p:grpSpPr>
          <a:xfrm flipH="1" rot="10800000">
            <a:off x="0" y="-150"/>
            <a:ext cx="9144000" cy="5143775"/>
            <a:chOff x="0" y="-150"/>
            <a:chExt cx="9144000" cy="5143775"/>
          </a:xfrm>
        </p:grpSpPr>
        <p:sp>
          <p:nvSpPr>
            <p:cNvPr id="1604" name="Google Shape;1604;p151"/>
            <p:cNvSpPr/>
            <p:nvPr/>
          </p:nvSpPr>
          <p:spPr>
            <a:xfrm>
              <a:off x="0" y="4058225"/>
              <a:ext cx="1085400" cy="1085400"/>
            </a:xfrm>
            <a:prstGeom prst="rtTriangl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5" name="Google Shape;1605;p151"/>
            <p:cNvSpPr/>
            <p:nvPr/>
          </p:nvSpPr>
          <p:spPr>
            <a:xfrm rot="10800000">
              <a:off x="7366500" y="-150"/>
              <a:ext cx="1777500" cy="1777500"/>
            </a:xfrm>
            <a:prstGeom prst="rtTriangl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606" name="Google Shape;1606;p151"/>
          <p:cNvPicPr preferRelativeResize="0"/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07" name="Google Shape;1607;p151"/>
          <p:cNvSpPr txBox="1"/>
          <p:nvPr>
            <p:ph idx="1" type="body"/>
          </p:nvPr>
        </p:nvSpPr>
        <p:spPr>
          <a:xfrm>
            <a:off x="4748375" y="1400922"/>
            <a:ext cx="3675600" cy="30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1608" name="Google Shape;1608;p151"/>
          <p:cNvSpPr txBox="1"/>
          <p:nvPr>
            <p:ph idx="2" type="body"/>
          </p:nvPr>
        </p:nvSpPr>
        <p:spPr>
          <a:xfrm>
            <a:off x="720000" y="1400922"/>
            <a:ext cx="3675600" cy="30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1609" name="Google Shape;1609;p151"/>
          <p:cNvSpPr txBox="1"/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Font typeface="Fredoka One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CUSTOM_23_1_2_2">
    <p:spTree>
      <p:nvGrpSpPr>
        <p:cNvPr id="1610" name="Shape 1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1" name="Google Shape;1611;p152"/>
          <p:cNvSpPr/>
          <p:nvPr/>
        </p:nvSpPr>
        <p:spPr>
          <a:xfrm rot="-5400000">
            <a:off x="1860750" y="-2053650"/>
            <a:ext cx="5422500" cy="9250800"/>
          </a:xfrm>
          <a:prstGeom prst="trapezoid">
            <a:avLst>
              <a:gd fmla="val 31495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12" name="Google Shape;1612;p152"/>
          <p:cNvPicPr preferRelativeResize="0"/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13" name="Google Shape;1613;p152"/>
          <p:cNvSpPr txBox="1"/>
          <p:nvPr>
            <p:ph idx="1" type="subTitle"/>
          </p:nvPr>
        </p:nvSpPr>
        <p:spPr>
          <a:xfrm>
            <a:off x="1710600" y="1845904"/>
            <a:ext cx="25698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614" name="Google Shape;1614;p152"/>
          <p:cNvSpPr txBox="1"/>
          <p:nvPr>
            <p:ph idx="2" type="subTitle"/>
          </p:nvPr>
        </p:nvSpPr>
        <p:spPr>
          <a:xfrm>
            <a:off x="1710600" y="2234131"/>
            <a:ext cx="2569800" cy="61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15" name="Google Shape;1615;p152"/>
          <p:cNvSpPr txBox="1"/>
          <p:nvPr>
            <p:ph idx="3" type="subTitle"/>
          </p:nvPr>
        </p:nvSpPr>
        <p:spPr>
          <a:xfrm>
            <a:off x="1710600" y="3214448"/>
            <a:ext cx="25698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616" name="Google Shape;1616;p152"/>
          <p:cNvSpPr txBox="1"/>
          <p:nvPr>
            <p:ph idx="4" type="subTitle"/>
          </p:nvPr>
        </p:nvSpPr>
        <p:spPr>
          <a:xfrm>
            <a:off x="1710600" y="3602674"/>
            <a:ext cx="2569800" cy="61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17" name="Google Shape;1617;p152"/>
          <p:cNvSpPr txBox="1"/>
          <p:nvPr>
            <p:ph type="title"/>
          </p:nvPr>
        </p:nvSpPr>
        <p:spPr>
          <a:xfrm>
            <a:off x="720000" y="387600"/>
            <a:ext cx="3316200" cy="592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2">
    <p:spTree>
      <p:nvGrpSpPr>
        <p:cNvPr id="1618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p153"/>
          <p:cNvSpPr/>
          <p:nvPr/>
        </p:nvSpPr>
        <p:spPr>
          <a:xfrm rot="5400000">
            <a:off x="-338137" y="278338"/>
            <a:ext cx="5227600" cy="4592675"/>
          </a:xfrm>
          <a:prstGeom prst="flowChartManualInpu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20" name="Google Shape;1620;p153"/>
          <p:cNvPicPr preferRelativeResize="0"/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21" name="Google Shape;1621;p153"/>
          <p:cNvSpPr txBox="1"/>
          <p:nvPr>
            <p:ph type="title"/>
          </p:nvPr>
        </p:nvSpPr>
        <p:spPr>
          <a:xfrm>
            <a:off x="4569872" y="387600"/>
            <a:ext cx="3852000" cy="592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  <p:sp>
        <p:nvSpPr>
          <p:cNvPr id="1622" name="Google Shape;1622;p153"/>
          <p:cNvSpPr txBox="1"/>
          <p:nvPr>
            <p:ph idx="1" type="subTitle"/>
          </p:nvPr>
        </p:nvSpPr>
        <p:spPr>
          <a:xfrm>
            <a:off x="5504850" y="1386650"/>
            <a:ext cx="29169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623" name="Google Shape;1623;p153"/>
          <p:cNvSpPr txBox="1"/>
          <p:nvPr>
            <p:ph idx="2" type="subTitle"/>
          </p:nvPr>
        </p:nvSpPr>
        <p:spPr>
          <a:xfrm>
            <a:off x="5504850" y="1730685"/>
            <a:ext cx="2916900" cy="69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1624" name="Google Shape;1624;p153"/>
          <p:cNvSpPr txBox="1"/>
          <p:nvPr>
            <p:ph idx="3" type="subTitle"/>
          </p:nvPr>
        </p:nvSpPr>
        <p:spPr>
          <a:xfrm>
            <a:off x="5504850" y="2524826"/>
            <a:ext cx="29169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625" name="Google Shape;1625;p153"/>
          <p:cNvSpPr txBox="1"/>
          <p:nvPr>
            <p:ph idx="4" type="subTitle"/>
          </p:nvPr>
        </p:nvSpPr>
        <p:spPr>
          <a:xfrm>
            <a:off x="5504850" y="2868861"/>
            <a:ext cx="2916900" cy="69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1626" name="Google Shape;1626;p153"/>
          <p:cNvSpPr txBox="1"/>
          <p:nvPr>
            <p:ph idx="5" type="subTitle"/>
          </p:nvPr>
        </p:nvSpPr>
        <p:spPr>
          <a:xfrm>
            <a:off x="5504850" y="3663001"/>
            <a:ext cx="29169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627" name="Google Shape;1627;p153"/>
          <p:cNvSpPr txBox="1"/>
          <p:nvPr>
            <p:ph idx="6" type="subTitle"/>
          </p:nvPr>
        </p:nvSpPr>
        <p:spPr>
          <a:xfrm>
            <a:off x="5504850" y="4007036"/>
            <a:ext cx="2916900" cy="69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2_2_1">
    <p:spTree>
      <p:nvGrpSpPr>
        <p:cNvPr id="1628" name="Shape 1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29" name="Google Shape;1629;p154"/>
          <p:cNvGrpSpPr/>
          <p:nvPr/>
        </p:nvGrpSpPr>
        <p:grpSpPr>
          <a:xfrm>
            <a:off x="-740994" y="-896691"/>
            <a:ext cx="10625988" cy="8781521"/>
            <a:chOff x="-740994" y="-896691"/>
            <a:chExt cx="10625988" cy="8781521"/>
          </a:xfrm>
        </p:grpSpPr>
        <p:grpSp>
          <p:nvGrpSpPr>
            <p:cNvPr id="1630" name="Google Shape;1630;p154"/>
            <p:cNvGrpSpPr/>
            <p:nvPr/>
          </p:nvGrpSpPr>
          <p:grpSpPr>
            <a:xfrm>
              <a:off x="-78450" y="2008500"/>
              <a:ext cx="9300900" cy="1126500"/>
              <a:chOff x="-99300" y="2008500"/>
              <a:chExt cx="9300900" cy="1126500"/>
            </a:xfrm>
          </p:grpSpPr>
          <p:sp>
            <p:nvSpPr>
              <p:cNvPr id="1631" name="Google Shape;1631;p154"/>
              <p:cNvSpPr/>
              <p:nvPr/>
            </p:nvSpPr>
            <p:spPr>
              <a:xfrm rot="5400000">
                <a:off x="1673100" y="236100"/>
                <a:ext cx="1126500" cy="4671300"/>
              </a:xfrm>
              <a:prstGeom prst="triangle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2" name="Google Shape;1632;p154"/>
              <p:cNvSpPr/>
              <p:nvPr/>
            </p:nvSpPr>
            <p:spPr>
              <a:xfrm rot="-5400000">
                <a:off x="6302700" y="236100"/>
                <a:ext cx="1126500" cy="4671300"/>
              </a:xfrm>
              <a:prstGeom prst="triangle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33" name="Google Shape;1633;p154"/>
            <p:cNvGrpSpPr/>
            <p:nvPr/>
          </p:nvGrpSpPr>
          <p:grpSpPr>
            <a:xfrm rot="1800013">
              <a:off x="-1161967" y="1877267"/>
              <a:ext cx="11467935" cy="1388965"/>
              <a:chOff x="-99300" y="2008500"/>
              <a:chExt cx="9300900" cy="1126500"/>
            </a:xfrm>
          </p:grpSpPr>
          <p:sp>
            <p:nvSpPr>
              <p:cNvPr id="1634" name="Google Shape;1634;p154"/>
              <p:cNvSpPr/>
              <p:nvPr/>
            </p:nvSpPr>
            <p:spPr>
              <a:xfrm rot="5400000">
                <a:off x="1673100" y="236100"/>
                <a:ext cx="1126500" cy="4671300"/>
              </a:xfrm>
              <a:prstGeom prst="triangle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5" name="Google Shape;1635;p154"/>
              <p:cNvSpPr/>
              <p:nvPr/>
            </p:nvSpPr>
            <p:spPr>
              <a:xfrm rot="-5400000">
                <a:off x="6302700" y="236100"/>
                <a:ext cx="1126500" cy="4671300"/>
              </a:xfrm>
              <a:prstGeom prst="triangle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36" name="Google Shape;1636;p154"/>
            <p:cNvGrpSpPr/>
            <p:nvPr/>
          </p:nvGrpSpPr>
          <p:grpSpPr>
            <a:xfrm flipH="1" rot="-1800013">
              <a:off x="-1161967" y="1877267"/>
              <a:ext cx="11467935" cy="1388965"/>
              <a:chOff x="-99300" y="2008500"/>
              <a:chExt cx="9300900" cy="1126500"/>
            </a:xfrm>
          </p:grpSpPr>
          <p:sp>
            <p:nvSpPr>
              <p:cNvPr id="1637" name="Google Shape;1637;p154"/>
              <p:cNvSpPr/>
              <p:nvPr/>
            </p:nvSpPr>
            <p:spPr>
              <a:xfrm rot="5400000">
                <a:off x="1673100" y="236100"/>
                <a:ext cx="1126500" cy="4671300"/>
              </a:xfrm>
              <a:prstGeom prst="triangle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8" name="Google Shape;1638;p154"/>
              <p:cNvSpPr/>
              <p:nvPr/>
            </p:nvSpPr>
            <p:spPr>
              <a:xfrm rot="-5400000">
                <a:off x="6302700" y="236100"/>
                <a:ext cx="1126500" cy="4671300"/>
              </a:xfrm>
              <a:prstGeom prst="triangle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639" name="Google Shape;1639;p154"/>
            <p:cNvSpPr/>
            <p:nvPr/>
          </p:nvSpPr>
          <p:spPr>
            <a:xfrm rot="-1799888">
              <a:off x="5304668" y="2163619"/>
              <a:ext cx="1389079" cy="5759821"/>
            </a:xfrm>
            <a:prstGeom prst="triangl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0" name="Google Shape;1640;p154"/>
            <p:cNvSpPr/>
            <p:nvPr/>
          </p:nvSpPr>
          <p:spPr>
            <a:xfrm flipH="1" rot="1799888">
              <a:off x="2450253" y="2163619"/>
              <a:ext cx="1389079" cy="5759821"/>
            </a:xfrm>
            <a:prstGeom prst="triangl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1" name="Google Shape;1641;p154"/>
            <p:cNvSpPr/>
            <p:nvPr/>
          </p:nvSpPr>
          <p:spPr>
            <a:xfrm>
              <a:off x="4008750" y="2550900"/>
              <a:ext cx="1126500" cy="4671300"/>
            </a:xfrm>
            <a:prstGeom prst="triangl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642" name="Google Shape;1642;p154"/>
          <p:cNvPicPr preferRelativeResize="0"/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43" name="Google Shape;1643;p154"/>
          <p:cNvSpPr txBox="1"/>
          <p:nvPr>
            <p:ph hasCustomPrompt="1" type="title"/>
          </p:nvPr>
        </p:nvSpPr>
        <p:spPr>
          <a:xfrm>
            <a:off x="1428791" y="1675711"/>
            <a:ext cx="885900" cy="5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644" name="Google Shape;1644;p154"/>
          <p:cNvSpPr txBox="1"/>
          <p:nvPr>
            <p:ph idx="1" type="subTitle"/>
          </p:nvPr>
        </p:nvSpPr>
        <p:spPr>
          <a:xfrm>
            <a:off x="727841" y="2352849"/>
            <a:ext cx="2287800" cy="371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645" name="Google Shape;1645;p154"/>
          <p:cNvSpPr txBox="1"/>
          <p:nvPr>
            <p:ph idx="2" type="subTitle"/>
          </p:nvPr>
        </p:nvSpPr>
        <p:spPr>
          <a:xfrm>
            <a:off x="727850" y="2834829"/>
            <a:ext cx="2287800" cy="105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1646" name="Google Shape;1646;p154"/>
          <p:cNvSpPr txBox="1"/>
          <p:nvPr>
            <p:ph hasCustomPrompt="1" idx="3" type="title"/>
          </p:nvPr>
        </p:nvSpPr>
        <p:spPr>
          <a:xfrm>
            <a:off x="4129046" y="1675711"/>
            <a:ext cx="885900" cy="5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647" name="Google Shape;1647;p154"/>
          <p:cNvSpPr txBox="1"/>
          <p:nvPr>
            <p:ph idx="4" type="subTitle"/>
          </p:nvPr>
        </p:nvSpPr>
        <p:spPr>
          <a:xfrm>
            <a:off x="3428100" y="2352849"/>
            <a:ext cx="2287800" cy="371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648" name="Google Shape;1648;p154"/>
          <p:cNvSpPr txBox="1"/>
          <p:nvPr>
            <p:ph idx="5" type="subTitle"/>
          </p:nvPr>
        </p:nvSpPr>
        <p:spPr>
          <a:xfrm>
            <a:off x="3428103" y="2834829"/>
            <a:ext cx="2287800" cy="105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1649" name="Google Shape;1649;p154"/>
          <p:cNvSpPr txBox="1"/>
          <p:nvPr>
            <p:ph hasCustomPrompt="1" idx="6" type="title"/>
          </p:nvPr>
        </p:nvSpPr>
        <p:spPr>
          <a:xfrm>
            <a:off x="6829309" y="1675711"/>
            <a:ext cx="885900" cy="5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650" name="Google Shape;1650;p154"/>
          <p:cNvSpPr txBox="1"/>
          <p:nvPr>
            <p:ph idx="7" type="subTitle"/>
          </p:nvPr>
        </p:nvSpPr>
        <p:spPr>
          <a:xfrm>
            <a:off x="6128359" y="2352849"/>
            <a:ext cx="2287800" cy="371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651" name="Google Shape;1651;p154"/>
          <p:cNvSpPr txBox="1"/>
          <p:nvPr>
            <p:ph idx="8" type="subTitle"/>
          </p:nvPr>
        </p:nvSpPr>
        <p:spPr>
          <a:xfrm>
            <a:off x="6128355" y="2834829"/>
            <a:ext cx="2287800" cy="105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1652" name="Google Shape;1652;p154"/>
          <p:cNvSpPr txBox="1"/>
          <p:nvPr>
            <p:ph idx="9"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3_1_4">
    <p:spTree>
      <p:nvGrpSpPr>
        <p:cNvPr id="1653" name="Shape 1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4" name="Google Shape;1654;p155"/>
          <p:cNvSpPr/>
          <p:nvPr/>
        </p:nvSpPr>
        <p:spPr>
          <a:xfrm rot="10800000">
            <a:off x="2235900" y="0"/>
            <a:ext cx="6908100" cy="5143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55" name="Google Shape;1655;p155"/>
          <p:cNvPicPr preferRelativeResize="0"/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56" name="Google Shape;1656;p155"/>
          <p:cNvSpPr txBox="1"/>
          <p:nvPr>
            <p:ph type="title"/>
          </p:nvPr>
        </p:nvSpPr>
        <p:spPr>
          <a:xfrm>
            <a:off x="720000" y="387600"/>
            <a:ext cx="7701600" cy="592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  <p:sp>
        <p:nvSpPr>
          <p:cNvPr id="1657" name="Google Shape;1657;p155"/>
          <p:cNvSpPr txBox="1"/>
          <p:nvPr>
            <p:ph idx="1" type="subTitle"/>
          </p:nvPr>
        </p:nvSpPr>
        <p:spPr>
          <a:xfrm>
            <a:off x="725444" y="1939150"/>
            <a:ext cx="21753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658" name="Google Shape;1658;p155"/>
          <p:cNvSpPr txBox="1"/>
          <p:nvPr>
            <p:ph idx="2" type="subTitle"/>
          </p:nvPr>
        </p:nvSpPr>
        <p:spPr>
          <a:xfrm>
            <a:off x="725444" y="2310538"/>
            <a:ext cx="2175300" cy="64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59" name="Google Shape;1659;p155"/>
          <p:cNvSpPr txBox="1"/>
          <p:nvPr>
            <p:ph idx="3" type="subTitle"/>
          </p:nvPr>
        </p:nvSpPr>
        <p:spPr>
          <a:xfrm>
            <a:off x="725444" y="3725548"/>
            <a:ext cx="21753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660" name="Google Shape;1660;p155"/>
          <p:cNvSpPr txBox="1"/>
          <p:nvPr>
            <p:ph idx="4" type="subTitle"/>
          </p:nvPr>
        </p:nvSpPr>
        <p:spPr>
          <a:xfrm>
            <a:off x="725444" y="4096950"/>
            <a:ext cx="2175300" cy="64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61" name="Google Shape;1661;p155"/>
          <p:cNvSpPr txBox="1"/>
          <p:nvPr>
            <p:ph hasCustomPrompt="1" idx="5" type="title"/>
          </p:nvPr>
        </p:nvSpPr>
        <p:spPr>
          <a:xfrm>
            <a:off x="1460288" y="1326804"/>
            <a:ext cx="705600" cy="5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662" name="Google Shape;1662;p155"/>
          <p:cNvSpPr txBox="1"/>
          <p:nvPr>
            <p:ph hasCustomPrompt="1" idx="6" type="title"/>
          </p:nvPr>
        </p:nvSpPr>
        <p:spPr>
          <a:xfrm>
            <a:off x="1460288" y="3113213"/>
            <a:ext cx="705600" cy="5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663" name="Google Shape;1663;p155"/>
          <p:cNvSpPr txBox="1"/>
          <p:nvPr>
            <p:ph idx="7" type="subTitle"/>
          </p:nvPr>
        </p:nvSpPr>
        <p:spPr>
          <a:xfrm>
            <a:off x="6243262" y="1939150"/>
            <a:ext cx="21753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664" name="Google Shape;1664;p155"/>
          <p:cNvSpPr txBox="1"/>
          <p:nvPr>
            <p:ph idx="8" type="subTitle"/>
          </p:nvPr>
        </p:nvSpPr>
        <p:spPr>
          <a:xfrm>
            <a:off x="6243262" y="2310538"/>
            <a:ext cx="2175300" cy="64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65" name="Google Shape;1665;p155"/>
          <p:cNvSpPr txBox="1"/>
          <p:nvPr>
            <p:ph idx="9" type="subTitle"/>
          </p:nvPr>
        </p:nvSpPr>
        <p:spPr>
          <a:xfrm>
            <a:off x="6243262" y="3725548"/>
            <a:ext cx="21753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666" name="Google Shape;1666;p155"/>
          <p:cNvSpPr txBox="1"/>
          <p:nvPr>
            <p:ph idx="13" type="subTitle"/>
          </p:nvPr>
        </p:nvSpPr>
        <p:spPr>
          <a:xfrm>
            <a:off x="6243262" y="4096950"/>
            <a:ext cx="2175300" cy="64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67" name="Google Shape;1667;p155"/>
          <p:cNvSpPr txBox="1"/>
          <p:nvPr>
            <p:ph hasCustomPrompt="1" idx="14" type="title"/>
          </p:nvPr>
        </p:nvSpPr>
        <p:spPr>
          <a:xfrm>
            <a:off x="6978109" y="1326804"/>
            <a:ext cx="705600" cy="5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668" name="Google Shape;1668;p155"/>
          <p:cNvSpPr txBox="1"/>
          <p:nvPr>
            <p:ph hasCustomPrompt="1" idx="15" type="title"/>
          </p:nvPr>
        </p:nvSpPr>
        <p:spPr>
          <a:xfrm>
            <a:off x="6978109" y="3113213"/>
            <a:ext cx="705600" cy="5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CUSTOM_23_1_2_2"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6"/>
          <p:cNvSpPr/>
          <p:nvPr/>
        </p:nvSpPr>
        <p:spPr>
          <a:xfrm rot="-5400000">
            <a:off x="1860750" y="-2053650"/>
            <a:ext cx="5422500" cy="9250800"/>
          </a:xfrm>
          <a:prstGeom prst="trapezoid">
            <a:avLst>
              <a:gd fmla="val 31495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8" name="Google Shape;158;p16"/>
          <p:cNvPicPr preferRelativeResize="0"/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16"/>
          <p:cNvSpPr txBox="1"/>
          <p:nvPr>
            <p:ph idx="1" type="subTitle"/>
          </p:nvPr>
        </p:nvSpPr>
        <p:spPr>
          <a:xfrm>
            <a:off x="1710600" y="1845904"/>
            <a:ext cx="25698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60" name="Google Shape;160;p16"/>
          <p:cNvSpPr txBox="1"/>
          <p:nvPr>
            <p:ph idx="2" type="subTitle"/>
          </p:nvPr>
        </p:nvSpPr>
        <p:spPr>
          <a:xfrm>
            <a:off x="1710600" y="2234131"/>
            <a:ext cx="2569800" cy="61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1" name="Google Shape;161;p16"/>
          <p:cNvSpPr txBox="1"/>
          <p:nvPr>
            <p:ph idx="3" type="subTitle"/>
          </p:nvPr>
        </p:nvSpPr>
        <p:spPr>
          <a:xfrm>
            <a:off x="1710600" y="3214448"/>
            <a:ext cx="25698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62" name="Google Shape;162;p16"/>
          <p:cNvSpPr txBox="1"/>
          <p:nvPr>
            <p:ph idx="4" type="subTitle"/>
          </p:nvPr>
        </p:nvSpPr>
        <p:spPr>
          <a:xfrm>
            <a:off x="1710600" y="3602674"/>
            <a:ext cx="2569800" cy="61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3" name="Google Shape;163;p16"/>
          <p:cNvSpPr txBox="1"/>
          <p:nvPr>
            <p:ph type="title"/>
          </p:nvPr>
        </p:nvSpPr>
        <p:spPr>
          <a:xfrm>
            <a:off x="720000" y="387600"/>
            <a:ext cx="3316200" cy="592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4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156"/>
          <p:cNvSpPr/>
          <p:nvPr/>
        </p:nvSpPr>
        <p:spPr>
          <a:xfrm flipH="1" rot="5400000">
            <a:off x="1943075" y="-1993800"/>
            <a:ext cx="5256300" cy="9131100"/>
          </a:xfrm>
          <a:prstGeom prst="trapezoid">
            <a:avLst>
              <a:gd fmla="val 39471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71" name="Google Shape;1671;p156"/>
          <p:cNvPicPr preferRelativeResize="0"/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72" name="Google Shape;1672;p156"/>
          <p:cNvSpPr txBox="1"/>
          <p:nvPr>
            <p:ph idx="1" type="subTitle"/>
          </p:nvPr>
        </p:nvSpPr>
        <p:spPr>
          <a:xfrm>
            <a:off x="845225" y="3660691"/>
            <a:ext cx="2070900" cy="371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673" name="Google Shape;1673;p156"/>
          <p:cNvSpPr txBox="1"/>
          <p:nvPr>
            <p:ph idx="2" type="subTitle"/>
          </p:nvPr>
        </p:nvSpPr>
        <p:spPr>
          <a:xfrm>
            <a:off x="845225" y="4032095"/>
            <a:ext cx="2070900" cy="64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1674" name="Google Shape;1674;p156"/>
          <p:cNvSpPr txBox="1"/>
          <p:nvPr>
            <p:ph idx="3" type="subTitle"/>
          </p:nvPr>
        </p:nvSpPr>
        <p:spPr>
          <a:xfrm>
            <a:off x="3536550" y="3660691"/>
            <a:ext cx="20709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675" name="Google Shape;1675;p156"/>
          <p:cNvSpPr txBox="1"/>
          <p:nvPr>
            <p:ph idx="4" type="subTitle"/>
          </p:nvPr>
        </p:nvSpPr>
        <p:spPr>
          <a:xfrm>
            <a:off x="3536550" y="4032095"/>
            <a:ext cx="2070900" cy="64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1676" name="Google Shape;1676;p156"/>
          <p:cNvSpPr txBox="1"/>
          <p:nvPr>
            <p:ph idx="5" type="subTitle"/>
          </p:nvPr>
        </p:nvSpPr>
        <p:spPr>
          <a:xfrm>
            <a:off x="6227875" y="3660691"/>
            <a:ext cx="2070900" cy="371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677" name="Google Shape;1677;p156"/>
          <p:cNvSpPr txBox="1"/>
          <p:nvPr>
            <p:ph idx="6" type="subTitle"/>
          </p:nvPr>
        </p:nvSpPr>
        <p:spPr>
          <a:xfrm>
            <a:off x="6227875" y="4032095"/>
            <a:ext cx="2070900" cy="64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1678" name="Google Shape;1678;p156"/>
          <p:cNvSpPr txBox="1"/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679" name="Google Shape;1679;p156"/>
          <p:cNvSpPr txBox="1"/>
          <p:nvPr>
            <p:ph idx="7" type="subTitle"/>
          </p:nvPr>
        </p:nvSpPr>
        <p:spPr>
          <a:xfrm>
            <a:off x="845231" y="1921051"/>
            <a:ext cx="20709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680" name="Google Shape;1680;p156"/>
          <p:cNvSpPr txBox="1"/>
          <p:nvPr>
            <p:ph idx="8" type="subTitle"/>
          </p:nvPr>
        </p:nvSpPr>
        <p:spPr>
          <a:xfrm>
            <a:off x="845231" y="2292453"/>
            <a:ext cx="2070900" cy="64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1681" name="Google Shape;1681;p156"/>
          <p:cNvSpPr txBox="1"/>
          <p:nvPr>
            <p:ph idx="9" type="subTitle"/>
          </p:nvPr>
        </p:nvSpPr>
        <p:spPr>
          <a:xfrm>
            <a:off x="3536550" y="1921051"/>
            <a:ext cx="20709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682" name="Google Shape;1682;p156"/>
          <p:cNvSpPr txBox="1"/>
          <p:nvPr>
            <p:ph idx="13" type="subTitle"/>
          </p:nvPr>
        </p:nvSpPr>
        <p:spPr>
          <a:xfrm>
            <a:off x="3536550" y="2292453"/>
            <a:ext cx="2070900" cy="64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1683" name="Google Shape;1683;p156"/>
          <p:cNvSpPr txBox="1"/>
          <p:nvPr>
            <p:ph idx="14" type="subTitle"/>
          </p:nvPr>
        </p:nvSpPr>
        <p:spPr>
          <a:xfrm>
            <a:off x="6227875" y="1921051"/>
            <a:ext cx="20709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684" name="Google Shape;1684;p156"/>
          <p:cNvSpPr txBox="1"/>
          <p:nvPr>
            <p:ph idx="15" type="subTitle"/>
          </p:nvPr>
        </p:nvSpPr>
        <p:spPr>
          <a:xfrm>
            <a:off x="6227875" y="2292453"/>
            <a:ext cx="2070900" cy="64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5_1">
    <p:spTree>
      <p:nvGrpSpPr>
        <p:cNvPr id="1685" name="Shape 1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86" name="Google Shape;1686;p157"/>
          <p:cNvGrpSpPr/>
          <p:nvPr/>
        </p:nvGrpSpPr>
        <p:grpSpPr>
          <a:xfrm>
            <a:off x="-538385" y="-2861598"/>
            <a:ext cx="5452219" cy="10866697"/>
            <a:chOff x="-420075" y="-3511250"/>
            <a:chExt cx="6125400" cy="12208400"/>
          </a:xfrm>
        </p:grpSpPr>
        <p:sp>
          <p:nvSpPr>
            <p:cNvPr id="1687" name="Google Shape;1687;p157"/>
            <p:cNvSpPr/>
            <p:nvPr/>
          </p:nvSpPr>
          <p:spPr>
            <a:xfrm rot="-2700000">
              <a:off x="476969" y="-2614206"/>
              <a:ext cx="4331312" cy="4331312"/>
            </a:xfrm>
            <a:prstGeom prst="rtTriangl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8" name="Google Shape;1688;p157"/>
            <p:cNvSpPr/>
            <p:nvPr/>
          </p:nvSpPr>
          <p:spPr>
            <a:xfrm rot="8100000">
              <a:off x="476969" y="3468794"/>
              <a:ext cx="4331312" cy="4331312"/>
            </a:xfrm>
            <a:prstGeom prst="rtTriangl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689" name="Google Shape;1689;p157"/>
          <p:cNvPicPr preferRelativeResize="0"/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90" name="Google Shape;1690;p157"/>
          <p:cNvSpPr txBox="1"/>
          <p:nvPr>
            <p:ph hasCustomPrompt="1" type="title"/>
          </p:nvPr>
        </p:nvSpPr>
        <p:spPr>
          <a:xfrm>
            <a:off x="4294482" y="562500"/>
            <a:ext cx="3709800" cy="74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1691" name="Google Shape;1691;p157"/>
          <p:cNvSpPr txBox="1"/>
          <p:nvPr>
            <p:ph idx="1" type="subTitle"/>
          </p:nvPr>
        </p:nvSpPr>
        <p:spPr>
          <a:xfrm>
            <a:off x="4294482" y="1235703"/>
            <a:ext cx="3709800" cy="43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1692" name="Google Shape;1692;p157"/>
          <p:cNvSpPr txBox="1"/>
          <p:nvPr>
            <p:ph hasCustomPrompt="1" idx="2" type="title"/>
          </p:nvPr>
        </p:nvSpPr>
        <p:spPr>
          <a:xfrm>
            <a:off x="4294482" y="2038681"/>
            <a:ext cx="3709800" cy="74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693" name="Google Shape;1693;p157"/>
          <p:cNvSpPr txBox="1"/>
          <p:nvPr>
            <p:ph idx="3" type="subTitle"/>
          </p:nvPr>
        </p:nvSpPr>
        <p:spPr>
          <a:xfrm>
            <a:off x="4294482" y="2711901"/>
            <a:ext cx="3709800" cy="43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1694" name="Google Shape;1694;p157"/>
          <p:cNvSpPr txBox="1"/>
          <p:nvPr>
            <p:ph hasCustomPrompt="1" idx="4" type="title"/>
          </p:nvPr>
        </p:nvSpPr>
        <p:spPr>
          <a:xfrm>
            <a:off x="4294482" y="3514862"/>
            <a:ext cx="3709800" cy="74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695" name="Google Shape;1695;p157"/>
          <p:cNvSpPr txBox="1"/>
          <p:nvPr>
            <p:ph idx="5" type="subTitle"/>
          </p:nvPr>
        </p:nvSpPr>
        <p:spPr>
          <a:xfrm>
            <a:off x="4294482" y="4188076"/>
            <a:ext cx="3709800" cy="43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10_1_1_1_1_1_1_1_1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97" name="Google Shape;1697;p158"/>
          <p:cNvGrpSpPr/>
          <p:nvPr/>
        </p:nvGrpSpPr>
        <p:grpSpPr>
          <a:xfrm>
            <a:off x="-2502189" y="0"/>
            <a:ext cx="15667350" cy="5143500"/>
            <a:chOff x="-1760125" y="0"/>
            <a:chExt cx="15667350" cy="5143500"/>
          </a:xfrm>
        </p:grpSpPr>
        <p:sp>
          <p:nvSpPr>
            <p:cNvPr id="1698" name="Google Shape;1698;p158"/>
            <p:cNvSpPr/>
            <p:nvPr/>
          </p:nvSpPr>
          <p:spPr>
            <a:xfrm flipH="1">
              <a:off x="-1760125" y="0"/>
              <a:ext cx="7857300" cy="5143500"/>
            </a:xfrm>
            <a:prstGeom prst="parallelogram">
              <a:avLst>
                <a:gd fmla="val 82171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9" name="Google Shape;1699;p158"/>
            <p:cNvSpPr/>
            <p:nvPr/>
          </p:nvSpPr>
          <p:spPr>
            <a:xfrm flipH="1">
              <a:off x="6049925" y="0"/>
              <a:ext cx="7857300" cy="5143500"/>
            </a:xfrm>
            <a:prstGeom prst="parallelogram">
              <a:avLst>
                <a:gd fmla="val 82171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700" name="Google Shape;1700;p158"/>
          <p:cNvPicPr preferRelativeResize="0"/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01" name="Google Shape;1701;p158"/>
          <p:cNvSpPr txBox="1"/>
          <p:nvPr>
            <p:ph idx="1" type="subTitle"/>
          </p:nvPr>
        </p:nvSpPr>
        <p:spPr>
          <a:xfrm>
            <a:off x="1536900" y="3904607"/>
            <a:ext cx="6070200" cy="77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1702" name="Google Shape;1702;p158"/>
          <p:cNvSpPr txBox="1"/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20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04" name="Google Shape;1704;p159"/>
          <p:cNvGrpSpPr/>
          <p:nvPr/>
        </p:nvGrpSpPr>
        <p:grpSpPr>
          <a:xfrm>
            <a:off x="0" y="-150"/>
            <a:ext cx="9144000" cy="5143775"/>
            <a:chOff x="0" y="-150"/>
            <a:chExt cx="9144000" cy="5143775"/>
          </a:xfrm>
        </p:grpSpPr>
        <p:sp>
          <p:nvSpPr>
            <p:cNvPr id="1705" name="Google Shape;1705;p159"/>
            <p:cNvSpPr/>
            <p:nvPr/>
          </p:nvSpPr>
          <p:spPr>
            <a:xfrm>
              <a:off x="0" y="4058225"/>
              <a:ext cx="1085400" cy="1085400"/>
            </a:xfrm>
            <a:prstGeom prst="rtTriangl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6" name="Google Shape;1706;p159"/>
            <p:cNvSpPr/>
            <p:nvPr/>
          </p:nvSpPr>
          <p:spPr>
            <a:xfrm rot="10800000">
              <a:off x="7366500" y="-150"/>
              <a:ext cx="1777500" cy="1777500"/>
            </a:xfrm>
            <a:prstGeom prst="rtTriangl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707" name="Google Shape;1707;p159"/>
          <p:cNvPicPr preferRelativeResize="0"/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08" name="Google Shape;1708;p159"/>
          <p:cNvSpPr txBox="1"/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20_1">
    <p:spTree>
      <p:nvGrpSpPr>
        <p:cNvPr id="1709" name="Shape 1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10" name="Google Shape;1710;p160"/>
          <p:cNvGrpSpPr/>
          <p:nvPr/>
        </p:nvGrpSpPr>
        <p:grpSpPr>
          <a:xfrm>
            <a:off x="0" y="-225"/>
            <a:ext cx="9144000" cy="5143850"/>
            <a:chOff x="0" y="-225"/>
            <a:chExt cx="9144000" cy="5143850"/>
          </a:xfrm>
        </p:grpSpPr>
        <p:grpSp>
          <p:nvGrpSpPr>
            <p:cNvPr id="1711" name="Google Shape;1711;p160"/>
            <p:cNvGrpSpPr/>
            <p:nvPr/>
          </p:nvGrpSpPr>
          <p:grpSpPr>
            <a:xfrm flipH="1">
              <a:off x="0" y="-150"/>
              <a:ext cx="9144000" cy="5143775"/>
              <a:chOff x="0" y="-150"/>
              <a:chExt cx="9144000" cy="5143775"/>
            </a:xfrm>
          </p:grpSpPr>
          <p:sp>
            <p:nvSpPr>
              <p:cNvPr id="1712" name="Google Shape;1712;p160"/>
              <p:cNvSpPr/>
              <p:nvPr/>
            </p:nvSpPr>
            <p:spPr>
              <a:xfrm>
                <a:off x="0" y="4058225"/>
                <a:ext cx="1085400" cy="1085400"/>
              </a:xfrm>
              <a:prstGeom prst="rtTriangl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3" name="Google Shape;1713;p160"/>
              <p:cNvSpPr/>
              <p:nvPr/>
            </p:nvSpPr>
            <p:spPr>
              <a:xfrm rot="10800000">
                <a:off x="7366500" y="-150"/>
                <a:ext cx="1777500" cy="1777500"/>
              </a:xfrm>
              <a:prstGeom prst="rtTriangl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714" name="Google Shape;1714;p160"/>
            <p:cNvSpPr/>
            <p:nvPr/>
          </p:nvSpPr>
          <p:spPr>
            <a:xfrm flipH="1" rot="10800000">
              <a:off x="0" y="-225"/>
              <a:ext cx="608700" cy="608700"/>
            </a:xfrm>
            <a:prstGeom prst="rtTriangl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715" name="Google Shape;1715;p160"/>
          <p:cNvPicPr preferRelativeResize="0"/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16" name="Google Shape;1716;p160"/>
          <p:cNvSpPr txBox="1"/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12_3">
    <p:spTree>
      <p:nvGrpSpPr>
        <p:cNvPr id="1717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8" name="Google Shape;1718;p161"/>
          <p:cNvSpPr/>
          <p:nvPr/>
        </p:nvSpPr>
        <p:spPr>
          <a:xfrm flipH="1">
            <a:off x="4572000" y="0"/>
            <a:ext cx="4572000" cy="5143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19" name="Google Shape;1719;p161"/>
          <p:cNvPicPr preferRelativeResize="0"/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0" name="Google Shape;1720;p161"/>
          <p:cNvSpPr txBox="1"/>
          <p:nvPr>
            <p:ph type="title"/>
          </p:nvPr>
        </p:nvSpPr>
        <p:spPr>
          <a:xfrm>
            <a:off x="722375" y="1413711"/>
            <a:ext cx="3849600" cy="9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000"/>
              <a:buNone/>
              <a:defRPr sz="100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721" name="Google Shape;1721;p161"/>
          <p:cNvSpPr txBox="1"/>
          <p:nvPr>
            <p:ph idx="1" type="subTitle"/>
          </p:nvPr>
        </p:nvSpPr>
        <p:spPr>
          <a:xfrm>
            <a:off x="722375" y="2605019"/>
            <a:ext cx="3849600" cy="101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22" name="Google Shape;1722;p161"/>
          <p:cNvSpPr txBox="1"/>
          <p:nvPr/>
        </p:nvSpPr>
        <p:spPr>
          <a:xfrm>
            <a:off x="994175" y="3766389"/>
            <a:ext cx="33822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CREDITS: This presentation template was created by </a:t>
            </a:r>
            <a:r>
              <a:rPr b="1" lang="fr" sz="1200">
                <a:solidFill>
                  <a:schemeClr val="lt1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fr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, including icons by </a:t>
            </a:r>
            <a:r>
              <a:rPr b="1" lang="fr" sz="1200">
                <a:solidFill>
                  <a:schemeClr val="lt1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fr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, and infographics &amp; images by </a:t>
            </a:r>
            <a:r>
              <a:rPr b="1" lang="fr" sz="1200">
                <a:solidFill>
                  <a:schemeClr val="lt1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24">
    <p:spTree>
      <p:nvGrpSpPr>
        <p:cNvPr id="1723" name="Shape 1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24" name="Google Shape;1724;p162"/>
          <p:cNvGrpSpPr/>
          <p:nvPr/>
        </p:nvGrpSpPr>
        <p:grpSpPr>
          <a:xfrm>
            <a:off x="0" y="-150"/>
            <a:ext cx="9144000" cy="5143775"/>
            <a:chOff x="0" y="-150"/>
            <a:chExt cx="9144000" cy="5143775"/>
          </a:xfrm>
        </p:grpSpPr>
        <p:sp>
          <p:nvSpPr>
            <p:cNvPr id="1725" name="Google Shape;1725;p162"/>
            <p:cNvSpPr/>
            <p:nvPr/>
          </p:nvSpPr>
          <p:spPr>
            <a:xfrm>
              <a:off x="0" y="4058225"/>
              <a:ext cx="1085400" cy="1085400"/>
            </a:xfrm>
            <a:prstGeom prst="rtTriangl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6" name="Google Shape;1726;p162"/>
            <p:cNvSpPr/>
            <p:nvPr/>
          </p:nvSpPr>
          <p:spPr>
            <a:xfrm rot="10800000">
              <a:off x="7366500" y="-150"/>
              <a:ext cx="1777500" cy="1777500"/>
            </a:xfrm>
            <a:prstGeom prst="rtTriangl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727" name="Google Shape;1727;p162"/>
          <p:cNvPicPr preferRelativeResize="0"/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25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29" name="Google Shape;1729;p163"/>
          <p:cNvGrpSpPr/>
          <p:nvPr/>
        </p:nvGrpSpPr>
        <p:grpSpPr>
          <a:xfrm rot="-900005">
            <a:off x="-1311247" y="-3311497"/>
            <a:ext cx="11766495" cy="11766495"/>
            <a:chOff x="-740994" y="-2741244"/>
            <a:chExt cx="10625988" cy="10625988"/>
          </a:xfrm>
        </p:grpSpPr>
        <p:grpSp>
          <p:nvGrpSpPr>
            <p:cNvPr id="1730" name="Google Shape;1730;p163"/>
            <p:cNvGrpSpPr/>
            <p:nvPr/>
          </p:nvGrpSpPr>
          <p:grpSpPr>
            <a:xfrm>
              <a:off x="-78450" y="2008500"/>
              <a:ext cx="9300900" cy="1126500"/>
              <a:chOff x="-99300" y="2008500"/>
              <a:chExt cx="9300900" cy="1126500"/>
            </a:xfrm>
          </p:grpSpPr>
          <p:sp>
            <p:nvSpPr>
              <p:cNvPr id="1731" name="Google Shape;1731;p163"/>
              <p:cNvSpPr/>
              <p:nvPr/>
            </p:nvSpPr>
            <p:spPr>
              <a:xfrm rot="5400000">
                <a:off x="1673100" y="236100"/>
                <a:ext cx="1126500" cy="4671300"/>
              </a:xfrm>
              <a:prstGeom prst="triangle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2" name="Google Shape;1732;p163"/>
              <p:cNvSpPr/>
              <p:nvPr/>
            </p:nvSpPr>
            <p:spPr>
              <a:xfrm rot="-5400000">
                <a:off x="6302700" y="236100"/>
                <a:ext cx="1126500" cy="4671300"/>
              </a:xfrm>
              <a:prstGeom prst="triangle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33" name="Google Shape;1733;p163"/>
            <p:cNvGrpSpPr/>
            <p:nvPr/>
          </p:nvGrpSpPr>
          <p:grpSpPr>
            <a:xfrm rot="1800013">
              <a:off x="-1161967" y="1877267"/>
              <a:ext cx="11467935" cy="1388965"/>
              <a:chOff x="-99300" y="2008500"/>
              <a:chExt cx="9300900" cy="1126500"/>
            </a:xfrm>
          </p:grpSpPr>
          <p:sp>
            <p:nvSpPr>
              <p:cNvPr id="1734" name="Google Shape;1734;p163"/>
              <p:cNvSpPr/>
              <p:nvPr/>
            </p:nvSpPr>
            <p:spPr>
              <a:xfrm rot="5400000">
                <a:off x="1673100" y="236100"/>
                <a:ext cx="1126500" cy="4671300"/>
              </a:xfrm>
              <a:prstGeom prst="triangle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5" name="Google Shape;1735;p163"/>
              <p:cNvSpPr/>
              <p:nvPr/>
            </p:nvSpPr>
            <p:spPr>
              <a:xfrm rot="-5400000">
                <a:off x="6302700" y="236100"/>
                <a:ext cx="1126500" cy="4671300"/>
              </a:xfrm>
              <a:prstGeom prst="triangle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36" name="Google Shape;1736;p163"/>
            <p:cNvGrpSpPr/>
            <p:nvPr/>
          </p:nvGrpSpPr>
          <p:grpSpPr>
            <a:xfrm flipH="1" rot="-1800013">
              <a:off x="-1161967" y="1877267"/>
              <a:ext cx="11467935" cy="1388965"/>
              <a:chOff x="-99300" y="2008500"/>
              <a:chExt cx="9300900" cy="1126500"/>
            </a:xfrm>
          </p:grpSpPr>
          <p:sp>
            <p:nvSpPr>
              <p:cNvPr id="1737" name="Google Shape;1737;p163"/>
              <p:cNvSpPr/>
              <p:nvPr/>
            </p:nvSpPr>
            <p:spPr>
              <a:xfrm rot="5400000">
                <a:off x="1673100" y="236100"/>
                <a:ext cx="1126500" cy="4671300"/>
              </a:xfrm>
              <a:prstGeom prst="triangle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8" name="Google Shape;1738;p163"/>
              <p:cNvSpPr/>
              <p:nvPr/>
            </p:nvSpPr>
            <p:spPr>
              <a:xfrm rot="-5400000">
                <a:off x="6302700" y="236100"/>
                <a:ext cx="1126500" cy="4671300"/>
              </a:xfrm>
              <a:prstGeom prst="triangle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39" name="Google Shape;1739;p163"/>
            <p:cNvGrpSpPr/>
            <p:nvPr/>
          </p:nvGrpSpPr>
          <p:grpSpPr>
            <a:xfrm rot="3599987">
              <a:off x="-1161967" y="1877267"/>
              <a:ext cx="11467935" cy="1388965"/>
              <a:chOff x="-99300" y="2008500"/>
              <a:chExt cx="9300900" cy="1126500"/>
            </a:xfrm>
          </p:grpSpPr>
          <p:sp>
            <p:nvSpPr>
              <p:cNvPr id="1740" name="Google Shape;1740;p163"/>
              <p:cNvSpPr/>
              <p:nvPr/>
            </p:nvSpPr>
            <p:spPr>
              <a:xfrm rot="5400000">
                <a:off x="1673100" y="236100"/>
                <a:ext cx="1126500" cy="4671300"/>
              </a:xfrm>
              <a:prstGeom prst="triangle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1" name="Google Shape;1741;p163"/>
              <p:cNvSpPr/>
              <p:nvPr/>
            </p:nvSpPr>
            <p:spPr>
              <a:xfrm rot="-5400000">
                <a:off x="6302700" y="236100"/>
                <a:ext cx="1126500" cy="4671300"/>
              </a:xfrm>
              <a:prstGeom prst="triangle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42" name="Google Shape;1742;p163"/>
            <p:cNvGrpSpPr/>
            <p:nvPr/>
          </p:nvGrpSpPr>
          <p:grpSpPr>
            <a:xfrm flipH="1" rot="-3599987">
              <a:off x="-1161967" y="1877267"/>
              <a:ext cx="11467935" cy="1388965"/>
              <a:chOff x="-99300" y="2008500"/>
              <a:chExt cx="9300900" cy="1126500"/>
            </a:xfrm>
          </p:grpSpPr>
          <p:sp>
            <p:nvSpPr>
              <p:cNvPr id="1743" name="Google Shape;1743;p163"/>
              <p:cNvSpPr/>
              <p:nvPr/>
            </p:nvSpPr>
            <p:spPr>
              <a:xfrm rot="5400000">
                <a:off x="1673100" y="236100"/>
                <a:ext cx="1126500" cy="4671300"/>
              </a:xfrm>
              <a:prstGeom prst="triangle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4" name="Google Shape;1744;p163"/>
              <p:cNvSpPr/>
              <p:nvPr/>
            </p:nvSpPr>
            <p:spPr>
              <a:xfrm rot="-5400000">
                <a:off x="6302700" y="236100"/>
                <a:ext cx="1126500" cy="4671300"/>
              </a:xfrm>
              <a:prstGeom prst="triangle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45" name="Google Shape;1745;p163"/>
            <p:cNvGrpSpPr/>
            <p:nvPr/>
          </p:nvGrpSpPr>
          <p:grpSpPr>
            <a:xfrm rot="-5400000">
              <a:off x="-78450" y="2008500"/>
              <a:ext cx="9300900" cy="1126500"/>
              <a:chOff x="-99300" y="2008500"/>
              <a:chExt cx="9300900" cy="1126500"/>
            </a:xfrm>
          </p:grpSpPr>
          <p:sp>
            <p:nvSpPr>
              <p:cNvPr id="1746" name="Google Shape;1746;p163"/>
              <p:cNvSpPr/>
              <p:nvPr/>
            </p:nvSpPr>
            <p:spPr>
              <a:xfrm rot="5400000">
                <a:off x="1673100" y="236100"/>
                <a:ext cx="1126500" cy="4671300"/>
              </a:xfrm>
              <a:prstGeom prst="triangle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7" name="Google Shape;1747;p163"/>
              <p:cNvSpPr/>
              <p:nvPr/>
            </p:nvSpPr>
            <p:spPr>
              <a:xfrm rot="-5400000">
                <a:off x="6302700" y="236100"/>
                <a:ext cx="1126500" cy="4671300"/>
              </a:xfrm>
              <a:prstGeom prst="triangle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id="1748" name="Google Shape;1748;p163"/>
          <p:cNvPicPr preferRelativeResize="0"/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2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7"/>
          <p:cNvSpPr/>
          <p:nvPr/>
        </p:nvSpPr>
        <p:spPr>
          <a:xfrm rot="5400000">
            <a:off x="-338137" y="278338"/>
            <a:ext cx="5227600" cy="4592675"/>
          </a:xfrm>
          <a:prstGeom prst="flowChartManualInpu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6" name="Google Shape;166;p17"/>
          <p:cNvPicPr preferRelativeResize="0"/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17"/>
          <p:cNvSpPr txBox="1"/>
          <p:nvPr>
            <p:ph type="title"/>
          </p:nvPr>
        </p:nvSpPr>
        <p:spPr>
          <a:xfrm>
            <a:off x="4569872" y="387600"/>
            <a:ext cx="3852000" cy="592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  <p:sp>
        <p:nvSpPr>
          <p:cNvPr id="168" name="Google Shape;168;p17"/>
          <p:cNvSpPr txBox="1"/>
          <p:nvPr>
            <p:ph idx="1" type="subTitle"/>
          </p:nvPr>
        </p:nvSpPr>
        <p:spPr>
          <a:xfrm>
            <a:off x="5504850" y="1386650"/>
            <a:ext cx="29169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69" name="Google Shape;169;p17"/>
          <p:cNvSpPr txBox="1"/>
          <p:nvPr>
            <p:ph idx="2" type="subTitle"/>
          </p:nvPr>
        </p:nvSpPr>
        <p:spPr>
          <a:xfrm>
            <a:off x="5504850" y="1730685"/>
            <a:ext cx="2916900" cy="69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170" name="Google Shape;170;p17"/>
          <p:cNvSpPr txBox="1"/>
          <p:nvPr>
            <p:ph idx="3" type="subTitle"/>
          </p:nvPr>
        </p:nvSpPr>
        <p:spPr>
          <a:xfrm>
            <a:off x="5504850" y="2524826"/>
            <a:ext cx="29169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71" name="Google Shape;171;p17"/>
          <p:cNvSpPr txBox="1"/>
          <p:nvPr>
            <p:ph idx="4" type="subTitle"/>
          </p:nvPr>
        </p:nvSpPr>
        <p:spPr>
          <a:xfrm>
            <a:off x="5504850" y="2868861"/>
            <a:ext cx="2916900" cy="69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172" name="Google Shape;172;p17"/>
          <p:cNvSpPr txBox="1"/>
          <p:nvPr>
            <p:ph idx="5" type="subTitle"/>
          </p:nvPr>
        </p:nvSpPr>
        <p:spPr>
          <a:xfrm>
            <a:off x="5504850" y="3663001"/>
            <a:ext cx="29169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73" name="Google Shape;173;p17"/>
          <p:cNvSpPr txBox="1"/>
          <p:nvPr>
            <p:ph idx="6" type="subTitle"/>
          </p:nvPr>
        </p:nvSpPr>
        <p:spPr>
          <a:xfrm>
            <a:off x="5504850" y="4007036"/>
            <a:ext cx="2916900" cy="69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2_2_1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5" name="Google Shape;175;p18"/>
          <p:cNvGrpSpPr/>
          <p:nvPr/>
        </p:nvGrpSpPr>
        <p:grpSpPr>
          <a:xfrm>
            <a:off x="-740994" y="-896691"/>
            <a:ext cx="10625988" cy="8781521"/>
            <a:chOff x="-740994" y="-896691"/>
            <a:chExt cx="10625988" cy="8781521"/>
          </a:xfrm>
        </p:grpSpPr>
        <p:grpSp>
          <p:nvGrpSpPr>
            <p:cNvPr id="176" name="Google Shape;176;p18"/>
            <p:cNvGrpSpPr/>
            <p:nvPr/>
          </p:nvGrpSpPr>
          <p:grpSpPr>
            <a:xfrm>
              <a:off x="-78450" y="2008500"/>
              <a:ext cx="9300900" cy="1126500"/>
              <a:chOff x="-99300" y="2008500"/>
              <a:chExt cx="9300900" cy="1126500"/>
            </a:xfrm>
          </p:grpSpPr>
          <p:sp>
            <p:nvSpPr>
              <p:cNvPr id="177" name="Google Shape;177;p18"/>
              <p:cNvSpPr/>
              <p:nvPr/>
            </p:nvSpPr>
            <p:spPr>
              <a:xfrm rot="5400000">
                <a:off x="1673100" y="236100"/>
                <a:ext cx="1126500" cy="4671300"/>
              </a:xfrm>
              <a:prstGeom prst="triangle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" name="Google Shape;178;p18"/>
              <p:cNvSpPr/>
              <p:nvPr/>
            </p:nvSpPr>
            <p:spPr>
              <a:xfrm rot="-5400000">
                <a:off x="6302700" y="236100"/>
                <a:ext cx="1126500" cy="4671300"/>
              </a:xfrm>
              <a:prstGeom prst="triangle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9" name="Google Shape;179;p18"/>
            <p:cNvGrpSpPr/>
            <p:nvPr/>
          </p:nvGrpSpPr>
          <p:grpSpPr>
            <a:xfrm rot="1800013">
              <a:off x="-1161967" y="1877267"/>
              <a:ext cx="11467935" cy="1388965"/>
              <a:chOff x="-99300" y="2008500"/>
              <a:chExt cx="9300900" cy="1126500"/>
            </a:xfrm>
          </p:grpSpPr>
          <p:sp>
            <p:nvSpPr>
              <p:cNvPr id="180" name="Google Shape;180;p18"/>
              <p:cNvSpPr/>
              <p:nvPr/>
            </p:nvSpPr>
            <p:spPr>
              <a:xfrm rot="5400000">
                <a:off x="1673100" y="236100"/>
                <a:ext cx="1126500" cy="4671300"/>
              </a:xfrm>
              <a:prstGeom prst="triangle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18"/>
              <p:cNvSpPr/>
              <p:nvPr/>
            </p:nvSpPr>
            <p:spPr>
              <a:xfrm rot="-5400000">
                <a:off x="6302700" y="236100"/>
                <a:ext cx="1126500" cy="4671300"/>
              </a:xfrm>
              <a:prstGeom prst="triangle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2" name="Google Shape;182;p18"/>
            <p:cNvGrpSpPr/>
            <p:nvPr/>
          </p:nvGrpSpPr>
          <p:grpSpPr>
            <a:xfrm flipH="1" rot="-1800013">
              <a:off x="-1161967" y="1877267"/>
              <a:ext cx="11467935" cy="1388965"/>
              <a:chOff x="-99300" y="2008500"/>
              <a:chExt cx="9300900" cy="1126500"/>
            </a:xfrm>
          </p:grpSpPr>
          <p:sp>
            <p:nvSpPr>
              <p:cNvPr id="183" name="Google Shape;183;p18"/>
              <p:cNvSpPr/>
              <p:nvPr/>
            </p:nvSpPr>
            <p:spPr>
              <a:xfrm rot="5400000">
                <a:off x="1673100" y="236100"/>
                <a:ext cx="1126500" cy="4671300"/>
              </a:xfrm>
              <a:prstGeom prst="triangle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" name="Google Shape;184;p18"/>
              <p:cNvSpPr/>
              <p:nvPr/>
            </p:nvSpPr>
            <p:spPr>
              <a:xfrm rot="-5400000">
                <a:off x="6302700" y="236100"/>
                <a:ext cx="1126500" cy="4671300"/>
              </a:xfrm>
              <a:prstGeom prst="triangle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85" name="Google Shape;185;p18"/>
            <p:cNvSpPr/>
            <p:nvPr/>
          </p:nvSpPr>
          <p:spPr>
            <a:xfrm rot="-1799888">
              <a:off x="5304668" y="2163619"/>
              <a:ext cx="1389079" cy="5759821"/>
            </a:xfrm>
            <a:prstGeom prst="triangl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8"/>
            <p:cNvSpPr/>
            <p:nvPr/>
          </p:nvSpPr>
          <p:spPr>
            <a:xfrm flipH="1" rot="1799888">
              <a:off x="2450253" y="2163619"/>
              <a:ext cx="1389079" cy="5759821"/>
            </a:xfrm>
            <a:prstGeom prst="triangl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8"/>
            <p:cNvSpPr/>
            <p:nvPr/>
          </p:nvSpPr>
          <p:spPr>
            <a:xfrm>
              <a:off x="4008750" y="2550900"/>
              <a:ext cx="1126500" cy="4671300"/>
            </a:xfrm>
            <a:prstGeom prst="triangl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88" name="Google Shape;188;p18"/>
          <p:cNvPicPr preferRelativeResize="0"/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18"/>
          <p:cNvSpPr txBox="1"/>
          <p:nvPr>
            <p:ph hasCustomPrompt="1" type="title"/>
          </p:nvPr>
        </p:nvSpPr>
        <p:spPr>
          <a:xfrm>
            <a:off x="1428791" y="1675711"/>
            <a:ext cx="885900" cy="5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90" name="Google Shape;190;p18"/>
          <p:cNvSpPr txBox="1"/>
          <p:nvPr>
            <p:ph idx="1" type="subTitle"/>
          </p:nvPr>
        </p:nvSpPr>
        <p:spPr>
          <a:xfrm>
            <a:off x="727841" y="2352849"/>
            <a:ext cx="2287800" cy="371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91" name="Google Shape;191;p18"/>
          <p:cNvSpPr txBox="1"/>
          <p:nvPr>
            <p:ph idx="2" type="subTitle"/>
          </p:nvPr>
        </p:nvSpPr>
        <p:spPr>
          <a:xfrm>
            <a:off x="727850" y="2834829"/>
            <a:ext cx="2287800" cy="105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192" name="Google Shape;192;p18"/>
          <p:cNvSpPr txBox="1"/>
          <p:nvPr>
            <p:ph hasCustomPrompt="1" idx="3" type="title"/>
          </p:nvPr>
        </p:nvSpPr>
        <p:spPr>
          <a:xfrm>
            <a:off x="4129046" y="1675711"/>
            <a:ext cx="885900" cy="5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93" name="Google Shape;193;p18"/>
          <p:cNvSpPr txBox="1"/>
          <p:nvPr>
            <p:ph idx="4" type="subTitle"/>
          </p:nvPr>
        </p:nvSpPr>
        <p:spPr>
          <a:xfrm>
            <a:off x="3428100" y="2352849"/>
            <a:ext cx="2287800" cy="371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94" name="Google Shape;194;p18"/>
          <p:cNvSpPr txBox="1"/>
          <p:nvPr>
            <p:ph idx="5" type="subTitle"/>
          </p:nvPr>
        </p:nvSpPr>
        <p:spPr>
          <a:xfrm>
            <a:off x="3428103" y="2834829"/>
            <a:ext cx="2287800" cy="105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195" name="Google Shape;195;p18"/>
          <p:cNvSpPr txBox="1"/>
          <p:nvPr>
            <p:ph hasCustomPrompt="1" idx="6" type="title"/>
          </p:nvPr>
        </p:nvSpPr>
        <p:spPr>
          <a:xfrm>
            <a:off x="6829309" y="1675711"/>
            <a:ext cx="885900" cy="5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96" name="Google Shape;196;p18"/>
          <p:cNvSpPr txBox="1"/>
          <p:nvPr>
            <p:ph idx="7" type="subTitle"/>
          </p:nvPr>
        </p:nvSpPr>
        <p:spPr>
          <a:xfrm>
            <a:off x="6128359" y="2352849"/>
            <a:ext cx="2287800" cy="371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97" name="Google Shape;197;p18"/>
          <p:cNvSpPr txBox="1"/>
          <p:nvPr>
            <p:ph idx="8" type="subTitle"/>
          </p:nvPr>
        </p:nvSpPr>
        <p:spPr>
          <a:xfrm>
            <a:off x="6128355" y="2834829"/>
            <a:ext cx="2287800" cy="105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198" name="Google Shape;198;p18"/>
          <p:cNvSpPr txBox="1"/>
          <p:nvPr>
            <p:ph idx="9"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3_1_4"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9"/>
          <p:cNvSpPr/>
          <p:nvPr/>
        </p:nvSpPr>
        <p:spPr>
          <a:xfrm rot="10800000">
            <a:off x="2235900" y="0"/>
            <a:ext cx="6908100" cy="5143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1" name="Google Shape;201;p19"/>
          <p:cNvPicPr preferRelativeResize="0"/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19"/>
          <p:cNvSpPr txBox="1"/>
          <p:nvPr>
            <p:ph type="title"/>
          </p:nvPr>
        </p:nvSpPr>
        <p:spPr>
          <a:xfrm>
            <a:off x="720000" y="387600"/>
            <a:ext cx="7701600" cy="592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  <p:sp>
        <p:nvSpPr>
          <p:cNvPr id="203" name="Google Shape;203;p19"/>
          <p:cNvSpPr txBox="1"/>
          <p:nvPr>
            <p:ph idx="1" type="subTitle"/>
          </p:nvPr>
        </p:nvSpPr>
        <p:spPr>
          <a:xfrm>
            <a:off x="725444" y="1939150"/>
            <a:ext cx="21753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04" name="Google Shape;204;p19"/>
          <p:cNvSpPr txBox="1"/>
          <p:nvPr>
            <p:ph idx="2" type="subTitle"/>
          </p:nvPr>
        </p:nvSpPr>
        <p:spPr>
          <a:xfrm>
            <a:off x="725444" y="2310538"/>
            <a:ext cx="2175300" cy="64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5" name="Google Shape;205;p19"/>
          <p:cNvSpPr txBox="1"/>
          <p:nvPr>
            <p:ph idx="3" type="subTitle"/>
          </p:nvPr>
        </p:nvSpPr>
        <p:spPr>
          <a:xfrm>
            <a:off x="725444" y="3725548"/>
            <a:ext cx="21753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06" name="Google Shape;206;p19"/>
          <p:cNvSpPr txBox="1"/>
          <p:nvPr>
            <p:ph idx="4" type="subTitle"/>
          </p:nvPr>
        </p:nvSpPr>
        <p:spPr>
          <a:xfrm>
            <a:off x="725444" y="4096950"/>
            <a:ext cx="2175300" cy="64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7" name="Google Shape;207;p19"/>
          <p:cNvSpPr txBox="1"/>
          <p:nvPr>
            <p:ph hasCustomPrompt="1" idx="5" type="title"/>
          </p:nvPr>
        </p:nvSpPr>
        <p:spPr>
          <a:xfrm>
            <a:off x="1460288" y="1326804"/>
            <a:ext cx="705600" cy="5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08" name="Google Shape;208;p19"/>
          <p:cNvSpPr txBox="1"/>
          <p:nvPr>
            <p:ph hasCustomPrompt="1" idx="6" type="title"/>
          </p:nvPr>
        </p:nvSpPr>
        <p:spPr>
          <a:xfrm>
            <a:off x="1460288" y="3113213"/>
            <a:ext cx="705600" cy="5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09" name="Google Shape;209;p19"/>
          <p:cNvSpPr txBox="1"/>
          <p:nvPr>
            <p:ph idx="7" type="subTitle"/>
          </p:nvPr>
        </p:nvSpPr>
        <p:spPr>
          <a:xfrm>
            <a:off x="6243262" y="1939150"/>
            <a:ext cx="21753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10" name="Google Shape;210;p19"/>
          <p:cNvSpPr txBox="1"/>
          <p:nvPr>
            <p:ph idx="8" type="subTitle"/>
          </p:nvPr>
        </p:nvSpPr>
        <p:spPr>
          <a:xfrm>
            <a:off x="6243262" y="2310538"/>
            <a:ext cx="2175300" cy="64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1" name="Google Shape;211;p19"/>
          <p:cNvSpPr txBox="1"/>
          <p:nvPr>
            <p:ph idx="9" type="subTitle"/>
          </p:nvPr>
        </p:nvSpPr>
        <p:spPr>
          <a:xfrm>
            <a:off x="6243262" y="3725548"/>
            <a:ext cx="21753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12" name="Google Shape;212;p19"/>
          <p:cNvSpPr txBox="1"/>
          <p:nvPr>
            <p:ph idx="13" type="subTitle"/>
          </p:nvPr>
        </p:nvSpPr>
        <p:spPr>
          <a:xfrm>
            <a:off x="6243262" y="4096950"/>
            <a:ext cx="2175300" cy="64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3" name="Google Shape;213;p19"/>
          <p:cNvSpPr txBox="1"/>
          <p:nvPr>
            <p:ph hasCustomPrompt="1" idx="14" type="title"/>
          </p:nvPr>
        </p:nvSpPr>
        <p:spPr>
          <a:xfrm>
            <a:off x="6978109" y="1326804"/>
            <a:ext cx="705600" cy="5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14" name="Google Shape;214;p19"/>
          <p:cNvSpPr txBox="1"/>
          <p:nvPr>
            <p:ph hasCustomPrompt="1" idx="15" type="title"/>
          </p:nvPr>
        </p:nvSpPr>
        <p:spPr>
          <a:xfrm>
            <a:off x="6978109" y="3113213"/>
            <a:ext cx="705600" cy="5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4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0"/>
          <p:cNvSpPr/>
          <p:nvPr/>
        </p:nvSpPr>
        <p:spPr>
          <a:xfrm flipH="1" rot="5400000">
            <a:off x="1943075" y="-1993800"/>
            <a:ext cx="5256300" cy="9131100"/>
          </a:xfrm>
          <a:prstGeom prst="trapezoid">
            <a:avLst>
              <a:gd fmla="val 39471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7" name="Google Shape;217;p20"/>
          <p:cNvPicPr preferRelativeResize="0"/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20"/>
          <p:cNvSpPr txBox="1"/>
          <p:nvPr>
            <p:ph idx="1" type="subTitle"/>
          </p:nvPr>
        </p:nvSpPr>
        <p:spPr>
          <a:xfrm>
            <a:off x="845225" y="3660691"/>
            <a:ext cx="2070900" cy="371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19" name="Google Shape;219;p20"/>
          <p:cNvSpPr txBox="1"/>
          <p:nvPr>
            <p:ph idx="2" type="subTitle"/>
          </p:nvPr>
        </p:nvSpPr>
        <p:spPr>
          <a:xfrm>
            <a:off x="845225" y="4032095"/>
            <a:ext cx="2070900" cy="64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220" name="Google Shape;220;p20"/>
          <p:cNvSpPr txBox="1"/>
          <p:nvPr>
            <p:ph idx="3" type="subTitle"/>
          </p:nvPr>
        </p:nvSpPr>
        <p:spPr>
          <a:xfrm>
            <a:off x="3536550" y="3660691"/>
            <a:ext cx="20709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21" name="Google Shape;221;p20"/>
          <p:cNvSpPr txBox="1"/>
          <p:nvPr>
            <p:ph idx="4" type="subTitle"/>
          </p:nvPr>
        </p:nvSpPr>
        <p:spPr>
          <a:xfrm>
            <a:off x="3536550" y="4032095"/>
            <a:ext cx="2070900" cy="64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222" name="Google Shape;222;p20"/>
          <p:cNvSpPr txBox="1"/>
          <p:nvPr>
            <p:ph idx="5" type="subTitle"/>
          </p:nvPr>
        </p:nvSpPr>
        <p:spPr>
          <a:xfrm>
            <a:off x="6227875" y="3660691"/>
            <a:ext cx="2070900" cy="371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23" name="Google Shape;223;p20"/>
          <p:cNvSpPr txBox="1"/>
          <p:nvPr>
            <p:ph idx="6" type="subTitle"/>
          </p:nvPr>
        </p:nvSpPr>
        <p:spPr>
          <a:xfrm>
            <a:off x="6227875" y="4032095"/>
            <a:ext cx="2070900" cy="64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224" name="Google Shape;224;p20"/>
          <p:cNvSpPr txBox="1"/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25" name="Google Shape;225;p20"/>
          <p:cNvSpPr txBox="1"/>
          <p:nvPr>
            <p:ph idx="7" type="subTitle"/>
          </p:nvPr>
        </p:nvSpPr>
        <p:spPr>
          <a:xfrm>
            <a:off x="845231" y="1921051"/>
            <a:ext cx="20709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26" name="Google Shape;226;p20"/>
          <p:cNvSpPr txBox="1"/>
          <p:nvPr>
            <p:ph idx="8" type="subTitle"/>
          </p:nvPr>
        </p:nvSpPr>
        <p:spPr>
          <a:xfrm>
            <a:off x="845231" y="2292453"/>
            <a:ext cx="2070900" cy="64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227" name="Google Shape;227;p20"/>
          <p:cNvSpPr txBox="1"/>
          <p:nvPr>
            <p:ph idx="9" type="subTitle"/>
          </p:nvPr>
        </p:nvSpPr>
        <p:spPr>
          <a:xfrm>
            <a:off x="3536550" y="1921051"/>
            <a:ext cx="20709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28" name="Google Shape;228;p20"/>
          <p:cNvSpPr txBox="1"/>
          <p:nvPr>
            <p:ph idx="13" type="subTitle"/>
          </p:nvPr>
        </p:nvSpPr>
        <p:spPr>
          <a:xfrm>
            <a:off x="3536550" y="2292453"/>
            <a:ext cx="2070900" cy="64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229" name="Google Shape;229;p20"/>
          <p:cNvSpPr txBox="1"/>
          <p:nvPr>
            <p:ph idx="14" type="subTitle"/>
          </p:nvPr>
        </p:nvSpPr>
        <p:spPr>
          <a:xfrm>
            <a:off x="6227875" y="1921051"/>
            <a:ext cx="20709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30" name="Google Shape;230;p20"/>
          <p:cNvSpPr txBox="1"/>
          <p:nvPr>
            <p:ph idx="15" type="subTitle"/>
          </p:nvPr>
        </p:nvSpPr>
        <p:spPr>
          <a:xfrm>
            <a:off x="6227875" y="2292453"/>
            <a:ext cx="2070900" cy="64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3"/>
          <p:cNvSpPr/>
          <p:nvPr/>
        </p:nvSpPr>
        <p:spPr>
          <a:xfrm>
            <a:off x="4572000" y="0"/>
            <a:ext cx="3849600" cy="5143500"/>
          </a:xfrm>
          <a:prstGeom prst="trapezoid">
            <a:avLst>
              <a:gd fmla="val 29612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" name="Google Shape;33;p3"/>
          <p:cNvPicPr preferRelativeResize="0"/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3"/>
          <p:cNvSpPr txBox="1"/>
          <p:nvPr>
            <p:ph type="title"/>
          </p:nvPr>
        </p:nvSpPr>
        <p:spPr>
          <a:xfrm>
            <a:off x="1123300" y="2354895"/>
            <a:ext cx="3039300" cy="91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6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  <p:sp>
        <p:nvSpPr>
          <p:cNvPr id="35" name="Google Shape;35;p3"/>
          <p:cNvSpPr txBox="1"/>
          <p:nvPr>
            <p:ph hasCustomPrompt="1" idx="2" type="title"/>
          </p:nvPr>
        </p:nvSpPr>
        <p:spPr>
          <a:xfrm>
            <a:off x="1956400" y="1032375"/>
            <a:ext cx="1373100" cy="114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10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36" name="Google Shape;36;p3"/>
          <p:cNvSpPr txBox="1"/>
          <p:nvPr>
            <p:ph idx="1" type="subTitle"/>
          </p:nvPr>
        </p:nvSpPr>
        <p:spPr>
          <a:xfrm>
            <a:off x="1290550" y="3525225"/>
            <a:ext cx="2704800" cy="51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5_1"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2" name="Google Shape;232;p21"/>
          <p:cNvGrpSpPr/>
          <p:nvPr/>
        </p:nvGrpSpPr>
        <p:grpSpPr>
          <a:xfrm>
            <a:off x="-538385" y="-2861598"/>
            <a:ext cx="5452219" cy="10866697"/>
            <a:chOff x="-420075" y="-3511250"/>
            <a:chExt cx="6125400" cy="12208400"/>
          </a:xfrm>
        </p:grpSpPr>
        <p:sp>
          <p:nvSpPr>
            <p:cNvPr id="233" name="Google Shape;233;p21"/>
            <p:cNvSpPr/>
            <p:nvPr/>
          </p:nvSpPr>
          <p:spPr>
            <a:xfrm rot="-2700000">
              <a:off x="476969" y="-2614206"/>
              <a:ext cx="4331312" cy="4331312"/>
            </a:xfrm>
            <a:prstGeom prst="rtTriangl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21"/>
            <p:cNvSpPr/>
            <p:nvPr/>
          </p:nvSpPr>
          <p:spPr>
            <a:xfrm rot="8100000">
              <a:off x="476969" y="3468794"/>
              <a:ext cx="4331312" cy="4331312"/>
            </a:xfrm>
            <a:prstGeom prst="rtTriangl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35" name="Google Shape;235;p21"/>
          <p:cNvPicPr preferRelativeResize="0"/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21"/>
          <p:cNvSpPr txBox="1"/>
          <p:nvPr>
            <p:ph hasCustomPrompt="1" type="title"/>
          </p:nvPr>
        </p:nvSpPr>
        <p:spPr>
          <a:xfrm>
            <a:off x="4294482" y="562500"/>
            <a:ext cx="3709800" cy="74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237" name="Google Shape;237;p21"/>
          <p:cNvSpPr txBox="1"/>
          <p:nvPr>
            <p:ph idx="1" type="subTitle"/>
          </p:nvPr>
        </p:nvSpPr>
        <p:spPr>
          <a:xfrm>
            <a:off x="4294482" y="1235703"/>
            <a:ext cx="3709800" cy="43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238" name="Google Shape;238;p21"/>
          <p:cNvSpPr txBox="1"/>
          <p:nvPr>
            <p:ph hasCustomPrompt="1" idx="2" type="title"/>
          </p:nvPr>
        </p:nvSpPr>
        <p:spPr>
          <a:xfrm>
            <a:off x="4294482" y="2038681"/>
            <a:ext cx="3709800" cy="74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39" name="Google Shape;239;p21"/>
          <p:cNvSpPr txBox="1"/>
          <p:nvPr>
            <p:ph idx="3" type="subTitle"/>
          </p:nvPr>
        </p:nvSpPr>
        <p:spPr>
          <a:xfrm>
            <a:off x="4294482" y="2711901"/>
            <a:ext cx="3709800" cy="43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240" name="Google Shape;240;p21"/>
          <p:cNvSpPr txBox="1"/>
          <p:nvPr>
            <p:ph hasCustomPrompt="1" idx="4" type="title"/>
          </p:nvPr>
        </p:nvSpPr>
        <p:spPr>
          <a:xfrm>
            <a:off x="4294482" y="3514862"/>
            <a:ext cx="3709800" cy="74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41" name="Google Shape;241;p21"/>
          <p:cNvSpPr txBox="1"/>
          <p:nvPr>
            <p:ph idx="5" type="subTitle"/>
          </p:nvPr>
        </p:nvSpPr>
        <p:spPr>
          <a:xfrm>
            <a:off x="4294482" y="4188076"/>
            <a:ext cx="3709800" cy="43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10_1_1_1_1_1_1_1_1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" name="Google Shape;243;p22"/>
          <p:cNvGrpSpPr/>
          <p:nvPr/>
        </p:nvGrpSpPr>
        <p:grpSpPr>
          <a:xfrm>
            <a:off x="-2502189" y="0"/>
            <a:ext cx="15667350" cy="5143500"/>
            <a:chOff x="-1760125" y="0"/>
            <a:chExt cx="15667350" cy="5143500"/>
          </a:xfrm>
        </p:grpSpPr>
        <p:sp>
          <p:nvSpPr>
            <p:cNvPr id="244" name="Google Shape;244;p22"/>
            <p:cNvSpPr/>
            <p:nvPr/>
          </p:nvSpPr>
          <p:spPr>
            <a:xfrm flipH="1">
              <a:off x="-1760125" y="0"/>
              <a:ext cx="7857300" cy="5143500"/>
            </a:xfrm>
            <a:prstGeom prst="parallelogram">
              <a:avLst>
                <a:gd fmla="val 82171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22"/>
            <p:cNvSpPr/>
            <p:nvPr/>
          </p:nvSpPr>
          <p:spPr>
            <a:xfrm flipH="1">
              <a:off x="6049925" y="0"/>
              <a:ext cx="7857300" cy="5143500"/>
            </a:xfrm>
            <a:prstGeom prst="parallelogram">
              <a:avLst>
                <a:gd fmla="val 82171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46" name="Google Shape;246;p22"/>
          <p:cNvPicPr preferRelativeResize="0"/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22"/>
          <p:cNvSpPr txBox="1"/>
          <p:nvPr>
            <p:ph idx="1" type="subTitle"/>
          </p:nvPr>
        </p:nvSpPr>
        <p:spPr>
          <a:xfrm>
            <a:off x="1536900" y="3904607"/>
            <a:ext cx="6070200" cy="77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248" name="Google Shape;248;p22"/>
          <p:cNvSpPr txBox="1"/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20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0" name="Google Shape;250;p23"/>
          <p:cNvGrpSpPr/>
          <p:nvPr/>
        </p:nvGrpSpPr>
        <p:grpSpPr>
          <a:xfrm>
            <a:off x="0" y="-150"/>
            <a:ext cx="9144000" cy="5143775"/>
            <a:chOff x="0" y="-150"/>
            <a:chExt cx="9144000" cy="5143775"/>
          </a:xfrm>
        </p:grpSpPr>
        <p:sp>
          <p:nvSpPr>
            <p:cNvPr id="251" name="Google Shape;251;p23"/>
            <p:cNvSpPr/>
            <p:nvPr/>
          </p:nvSpPr>
          <p:spPr>
            <a:xfrm>
              <a:off x="0" y="4058225"/>
              <a:ext cx="1085400" cy="1085400"/>
            </a:xfrm>
            <a:prstGeom prst="rtTriangl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23"/>
            <p:cNvSpPr/>
            <p:nvPr/>
          </p:nvSpPr>
          <p:spPr>
            <a:xfrm rot="10800000">
              <a:off x="7366500" y="-150"/>
              <a:ext cx="1777500" cy="1777500"/>
            </a:xfrm>
            <a:prstGeom prst="rtTriangl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53" name="Google Shape;253;p23"/>
          <p:cNvPicPr preferRelativeResize="0"/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23"/>
          <p:cNvSpPr txBox="1"/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20_1"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6" name="Google Shape;256;p24"/>
          <p:cNvGrpSpPr/>
          <p:nvPr/>
        </p:nvGrpSpPr>
        <p:grpSpPr>
          <a:xfrm>
            <a:off x="0" y="-225"/>
            <a:ext cx="9144000" cy="5143850"/>
            <a:chOff x="0" y="-225"/>
            <a:chExt cx="9144000" cy="5143850"/>
          </a:xfrm>
        </p:grpSpPr>
        <p:grpSp>
          <p:nvGrpSpPr>
            <p:cNvPr id="257" name="Google Shape;257;p24"/>
            <p:cNvGrpSpPr/>
            <p:nvPr/>
          </p:nvGrpSpPr>
          <p:grpSpPr>
            <a:xfrm flipH="1">
              <a:off x="0" y="-150"/>
              <a:ext cx="9144000" cy="5143775"/>
              <a:chOff x="0" y="-150"/>
              <a:chExt cx="9144000" cy="5143775"/>
            </a:xfrm>
          </p:grpSpPr>
          <p:sp>
            <p:nvSpPr>
              <p:cNvPr id="258" name="Google Shape;258;p24"/>
              <p:cNvSpPr/>
              <p:nvPr/>
            </p:nvSpPr>
            <p:spPr>
              <a:xfrm>
                <a:off x="0" y="4058225"/>
                <a:ext cx="1085400" cy="1085400"/>
              </a:xfrm>
              <a:prstGeom prst="rtTriangl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9" name="Google Shape;259;p24"/>
              <p:cNvSpPr/>
              <p:nvPr/>
            </p:nvSpPr>
            <p:spPr>
              <a:xfrm rot="10800000">
                <a:off x="7366500" y="-150"/>
                <a:ext cx="1777500" cy="1777500"/>
              </a:xfrm>
              <a:prstGeom prst="rtTriangl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60" name="Google Shape;260;p24"/>
            <p:cNvSpPr/>
            <p:nvPr/>
          </p:nvSpPr>
          <p:spPr>
            <a:xfrm flipH="1" rot="10800000">
              <a:off x="0" y="-225"/>
              <a:ext cx="608700" cy="608700"/>
            </a:xfrm>
            <a:prstGeom prst="rtTriangl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61" name="Google Shape;261;p24"/>
          <p:cNvPicPr preferRelativeResize="0"/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24"/>
          <p:cNvSpPr txBox="1"/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12_3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5"/>
          <p:cNvSpPr/>
          <p:nvPr/>
        </p:nvSpPr>
        <p:spPr>
          <a:xfrm flipH="1">
            <a:off x="4572000" y="0"/>
            <a:ext cx="4572000" cy="5143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5" name="Google Shape;265;p25"/>
          <p:cNvPicPr preferRelativeResize="0"/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25"/>
          <p:cNvSpPr txBox="1"/>
          <p:nvPr>
            <p:ph type="title"/>
          </p:nvPr>
        </p:nvSpPr>
        <p:spPr>
          <a:xfrm>
            <a:off x="722375" y="1413711"/>
            <a:ext cx="3849600" cy="9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000"/>
              <a:buNone/>
              <a:defRPr sz="100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67" name="Google Shape;267;p25"/>
          <p:cNvSpPr txBox="1"/>
          <p:nvPr>
            <p:ph idx="1" type="subTitle"/>
          </p:nvPr>
        </p:nvSpPr>
        <p:spPr>
          <a:xfrm>
            <a:off x="722375" y="2605019"/>
            <a:ext cx="3849600" cy="101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8" name="Google Shape;268;p25"/>
          <p:cNvSpPr txBox="1"/>
          <p:nvPr/>
        </p:nvSpPr>
        <p:spPr>
          <a:xfrm>
            <a:off x="994175" y="3766389"/>
            <a:ext cx="33822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CREDITS: This presentation template was created by </a:t>
            </a:r>
            <a:r>
              <a:rPr b="1" lang="fr" sz="1200">
                <a:solidFill>
                  <a:schemeClr val="lt1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fr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, including icons by </a:t>
            </a:r>
            <a:r>
              <a:rPr b="1" lang="fr" sz="1200">
                <a:solidFill>
                  <a:schemeClr val="lt1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fr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, and infographics &amp; images by </a:t>
            </a:r>
            <a:r>
              <a:rPr b="1" lang="fr" sz="1200">
                <a:solidFill>
                  <a:schemeClr val="lt1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24"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0" name="Google Shape;270;p26"/>
          <p:cNvGrpSpPr/>
          <p:nvPr/>
        </p:nvGrpSpPr>
        <p:grpSpPr>
          <a:xfrm>
            <a:off x="0" y="-150"/>
            <a:ext cx="9144000" cy="5143775"/>
            <a:chOff x="0" y="-150"/>
            <a:chExt cx="9144000" cy="5143775"/>
          </a:xfrm>
        </p:grpSpPr>
        <p:sp>
          <p:nvSpPr>
            <p:cNvPr id="271" name="Google Shape;271;p26"/>
            <p:cNvSpPr/>
            <p:nvPr/>
          </p:nvSpPr>
          <p:spPr>
            <a:xfrm>
              <a:off x="0" y="4058225"/>
              <a:ext cx="1085400" cy="1085400"/>
            </a:xfrm>
            <a:prstGeom prst="rtTriangl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26"/>
            <p:cNvSpPr/>
            <p:nvPr/>
          </p:nvSpPr>
          <p:spPr>
            <a:xfrm rot="10800000">
              <a:off x="7366500" y="-150"/>
              <a:ext cx="1777500" cy="1777500"/>
            </a:xfrm>
            <a:prstGeom prst="rtTriangl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73" name="Google Shape;273;p26"/>
          <p:cNvPicPr preferRelativeResize="0"/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25"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5" name="Google Shape;275;p27"/>
          <p:cNvGrpSpPr/>
          <p:nvPr/>
        </p:nvGrpSpPr>
        <p:grpSpPr>
          <a:xfrm rot="-900005">
            <a:off x="-1311247" y="-3311497"/>
            <a:ext cx="11766495" cy="11766495"/>
            <a:chOff x="-740994" y="-2741244"/>
            <a:chExt cx="10625988" cy="10625988"/>
          </a:xfrm>
        </p:grpSpPr>
        <p:grpSp>
          <p:nvGrpSpPr>
            <p:cNvPr id="276" name="Google Shape;276;p27"/>
            <p:cNvGrpSpPr/>
            <p:nvPr/>
          </p:nvGrpSpPr>
          <p:grpSpPr>
            <a:xfrm>
              <a:off x="-78450" y="2008500"/>
              <a:ext cx="9300900" cy="1126500"/>
              <a:chOff x="-99300" y="2008500"/>
              <a:chExt cx="9300900" cy="1126500"/>
            </a:xfrm>
          </p:grpSpPr>
          <p:sp>
            <p:nvSpPr>
              <p:cNvPr id="277" name="Google Shape;277;p27"/>
              <p:cNvSpPr/>
              <p:nvPr/>
            </p:nvSpPr>
            <p:spPr>
              <a:xfrm rot="5400000">
                <a:off x="1673100" y="236100"/>
                <a:ext cx="1126500" cy="4671300"/>
              </a:xfrm>
              <a:prstGeom prst="triangle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8" name="Google Shape;278;p27"/>
              <p:cNvSpPr/>
              <p:nvPr/>
            </p:nvSpPr>
            <p:spPr>
              <a:xfrm rot="-5400000">
                <a:off x="6302700" y="236100"/>
                <a:ext cx="1126500" cy="4671300"/>
              </a:xfrm>
              <a:prstGeom prst="triangle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79" name="Google Shape;279;p27"/>
            <p:cNvGrpSpPr/>
            <p:nvPr/>
          </p:nvGrpSpPr>
          <p:grpSpPr>
            <a:xfrm rot="1800013">
              <a:off x="-1161967" y="1877267"/>
              <a:ext cx="11467935" cy="1388965"/>
              <a:chOff x="-99300" y="2008500"/>
              <a:chExt cx="9300900" cy="1126500"/>
            </a:xfrm>
          </p:grpSpPr>
          <p:sp>
            <p:nvSpPr>
              <p:cNvPr id="280" name="Google Shape;280;p27"/>
              <p:cNvSpPr/>
              <p:nvPr/>
            </p:nvSpPr>
            <p:spPr>
              <a:xfrm rot="5400000">
                <a:off x="1673100" y="236100"/>
                <a:ext cx="1126500" cy="4671300"/>
              </a:xfrm>
              <a:prstGeom prst="triangle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1" name="Google Shape;281;p27"/>
              <p:cNvSpPr/>
              <p:nvPr/>
            </p:nvSpPr>
            <p:spPr>
              <a:xfrm rot="-5400000">
                <a:off x="6302700" y="236100"/>
                <a:ext cx="1126500" cy="4671300"/>
              </a:xfrm>
              <a:prstGeom prst="triangle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82" name="Google Shape;282;p27"/>
            <p:cNvGrpSpPr/>
            <p:nvPr/>
          </p:nvGrpSpPr>
          <p:grpSpPr>
            <a:xfrm flipH="1" rot="-1800013">
              <a:off x="-1161967" y="1877267"/>
              <a:ext cx="11467935" cy="1388965"/>
              <a:chOff x="-99300" y="2008500"/>
              <a:chExt cx="9300900" cy="1126500"/>
            </a:xfrm>
          </p:grpSpPr>
          <p:sp>
            <p:nvSpPr>
              <p:cNvPr id="283" name="Google Shape;283;p27"/>
              <p:cNvSpPr/>
              <p:nvPr/>
            </p:nvSpPr>
            <p:spPr>
              <a:xfrm rot="5400000">
                <a:off x="1673100" y="236100"/>
                <a:ext cx="1126500" cy="4671300"/>
              </a:xfrm>
              <a:prstGeom prst="triangle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4" name="Google Shape;284;p27"/>
              <p:cNvSpPr/>
              <p:nvPr/>
            </p:nvSpPr>
            <p:spPr>
              <a:xfrm rot="-5400000">
                <a:off x="6302700" y="236100"/>
                <a:ext cx="1126500" cy="4671300"/>
              </a:xfrm>
              <a:prstGeom prst="triangle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85" name="Google Shape;285;p27"/>
            <p:cNvGrpSpPr/>
            <p:nvPr/>
          </p:nvGrpSpPr>
          <p:grpSpPr>
            <a:xfrm rot="3599987">
              <a:off x="-1161967" y="1877267"/>
              <a:ext cx="11467935" cy="1388965"/>
              <a:chOff x="-99300" y="2008500"/>
              <a:chExt cx="9300900" cy="1126500"/>
            </a:xfrm>
          </p:grpSpPr>
          <p:sp>
            <p:nvSpPr>
              <p:cNvPr id="286" name="Google Shape;286;p27"/>
              <p:cNvSpPr/>
              <p:nvPr/>
            </p:nvSpPr>
            <p:spPr>
              <a:xfrm rot="5400000">
                <a:off x="1673100" y="236100"/>
                <a:ext cx="1126500" cy="4671300"/>
              </a:xfrm>
              <a:prstGeom prst="triangle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" name="Google Shape;287;p27"/>
              <p:cNvSpPr/>
              <p:nvPr/>
            </p:nvSpPr>
            <p:spPr>
              <a:xfrm rot="-5400000">
                <a:off x="6302700" y="236100"/>
                <a:ext cx="1126500" cy="4671300"/>
              </a:xfrm>
              <a:prstGeom prst="triangle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88" name="Google Shape;288;p27"/>
            <p:cNvGrpSpPr/>
            <p:nvPr/>
          </p:nvGrpSpPr>
          <p:grpSpPr>
            <a:xfrm flipH="1" rot="-3599987">
              <a:off x="-1161967" y="1877267"/>
              <a:ext cx="11467935" cy="1388965"/>
              <a:chOff x="-99300" y="2008500"/>
              <a:chExt cx="9300900" cy="1126500"/>
            </a:xfrm>
          </p:grpSpPr>
          <p:sp>
            <p:nvSpPr>
              <p:cNvPr id="289" name="Google Shape;289;p27"/>
              <p:cNvSpPr/>
              <p:nvPr/>
            </p:nvSpPr>
            <p:spPr>
              <a:xfrm rot="5400000">
                <a:off x="1673100" y="236100"/>
                <a:ext cx="1126500" cy="4671300"/>
              </a:xfrm>
              <a:prstGeom prst="triangle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" name="Google Shape;290;p27"/>
              <p:cNvSpPr/>
              <p:nvPr/>
            </p:nvSpPr>
            <p:spPr>
              <a:xfrm rot="-5400000">
                <a:off x="6302700" y="236100"/>
                <a:ext cx="1126500" cy="4671300"/>
              </a:xfrm>
              <a:prstGeom prst="triangle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91" name="Google Shape;291;p27"/>
            <p:cNvGrpSpPr/>
            <p:nvPr/>
          </p:nvGrpSpPr>
          <p:grpSpPr>
            <a:xfrm rot="-5400000">
              <a:off x="-78450" y="2008500"/>
              <a:ext cx="9300900" cy="1126500"/>
              <a:chOff x="-99300" y="2008500"/>
              <a:chExt cx="9300900" cy="1126500"/>
            </a:xfrm>
          </p:grpSpPr>
          <p:sp>
            <p:nvSpPr>
              <p:cNvPr id="292" name="Google Shape;292;p27"/>
              <p:cNvSpPr/>
              <p:nvPr/>
            </p:nvSpPr>
            <p:spPr>
              <a:xfrm rot="5400000">
                <a:off x="1673100" y="236100"/>
                <a:ext cx="1126500" cy="4671300"/>
              </a:xfrm>
              <a:prstGeom prst="triangle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" name="Google Shape;293;p27"/>
              <p:cNvSpPr/>
              <p:nvPr/>
            </p:nvSpPr>
            <p:spPr>
              <a:xfrm rot="-5400000">
                <a:off x="6302700" y="236100"/>
                <a:ext cx="1126500" cy="4671300"/>
              </a:xfrm>
              <a:prstGeom prst="triangle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id="294" name="Google Shape;294;p27"/>
          <p:cNvPicPr preferRelativeResize="0"/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e de titre 1">
  <p:cSld name="TITLE_1"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2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97" name="Google Shape;297;p2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98" name="Google Shape;298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3" name="Google Shape;303;p30"/>
          <p:cNvGrpSpPr/>
          <p:nvPr/>
        </p:nvGrpSpPr>
        <p:grpSpPr>
          <a:xfrm>
            <a:off x="-740994" y="-2741244"/>
            <a:ext cx="10625988" cy="10625988"/>
            <a:chOff x="-740994" y="-2741244"/>
            <a:chExt cx="10625988" cy="10625988"/>
          </a:xfrm>
        </p:grpSpPr>
        <p:grpSp>
          <p:nvGrpSpPr>
            <p:cNvPr id="304" name="Google Shape;304;p30"/>
            <p:cNvGrpSpPr/>
            <p:nvPr/>
          </p:nvGrpSpPr>
          <p:grpSpPr>
            <a:xfrm>
              <a:off x="-78450" y="2008500"/>
              <a:ext cx="9300900" cy="1126500"/>
              <a:chOff x="-99300" y="2008500"/>
              <a:chExt cx="9300900" cy="1126500"/>
            </a:xfrm>
          </p:grpSpPr>
          <p:sp>
            <p:nvSpPr>
              <p:cNvPr id="305" name="Google Shape;305;p30"/>
              <p:cNvSpPr/>
              <p:nvPr/>
            </p:nvSpPr>
            <p:spPr>
              <a:xfrm rot="5400000">
                <a:off x="1673100" y="236100"/>
                <a:ext cx="1126500" cy="4671300"/>
              </a:xfrm>
              <a:prstGeom prst="triangle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" name="Google Shape;306;p30"/>
              <p:cNvSpPr/>
              <p:nvPr/>
            </p:nvSpPr>
            <p:spPr>
              <a:xfrm rot="-5400000">
                <a:off x="6302700" y="236100"/>
                <a:ext cx="1126500" cy="4671300"/>
              </a:xfrm>
              <a:prstGeom prst="triangle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07" name="Google Shape;307;p30"/>
            <p:cNvGrpSpPr/>
            <p:nvPr/>
          </p:nvGrpSpPr>
          <p:grpSpPr>
            <a:xfrm rot="1800013">
              <a:off x="-1161967" y="1877267"/>
              <a:ext cx="11467935" cy="1388965"/>
              <a:chOff x="-99300" y="2008500"/>
              <a:chExt cx="9300900" cy="1126500"/>
            </a:xfrm>
          </p:grpSpPr>
          <p:sp>
            <p:nvSpPr>
              <p:cNvPr id="308" name="Google Shape;308;p30"/>
              <p:cNvSpPr/>
              <p:nvPr/>
            </p:nvSpPr>
            <p:spPr>
              <a:xfrm rot="5400000">
                <a:off x="1673100" y="236100"/>
                <a:ext cx="1126500" cy="4671300"/>
              </a:xfrm>
              <a:prstGeom prst="triangle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9" name="Google Shape;309;p30"/>
              <p:cNvSpPr/>
              <p:nvPr/>
            </p:nvSpPr>
            <p:spPr>
              <a:xfrm rot="-5400000">
                <a:off x="6302700" y="236100"/>
                <a:ext cx="1126500" cy="4671300"/>
              </a:xfrm>
              <a:prstGeom prst="triangle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10" name="Google Shape;310;p30"/>
            <p:cNvGrpSpPr/>
            <p:nvPr/>
          </p:nvGrpSpPr>
          <p:grpSpPr>
            <a:xfrm flipH="1" rot="-1800013">
              <a:off x="-1161967" y="1877267"/>
              <a:ext cx="11467935" cy="1388965"/>
              <a:chOff x="-99300" y="2008500"/>
              <a:chExt cx="9300900" cy="1126500"/>
            </a:xfrm>
          </p:grpSpPr>
          <p:sp>
            <p:nvSpPr>
              <p:cNvPr id="311" name="Google Shape;311;p30"/>
              <p:cNvSpPr/>
              <p:nvPr/>
            </p:nvSpPr>
            <p:spPr>
              <a:xfrm rot="5400000">
                <a:off x="1673100" y="236100"/>
                <a:ext cx="1126500" cy="4671300"/>
              </a:xfrm>
              <a:prstGeom prst="triangle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" name="Google Shape;312;p30"/>
              <p:cNvSpPr/>
              <p:nvPr/>
            </p:nvSpPr>
            <p:spPr>
              <a:xfrm rot="-5400000">
                <a:off x="6302700" y="236100"/>
                <a:ext cx="1126500" cy="4671300"/>
              </a:xfrm>
              <a:prstGeom prst="triangle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13" name="Google Shape;313;p30"/>
            <p:cNvGrpSpPr/>
            <p:nvPr/>
          </p:nvGrpSpPr>
          <p:grpSpPr>
            <a:xfrm rot="3599987">
              <a:off x="-1161967" y="1877267"/>
              <a:ext cx="11467935" cy="1388965"/>
              <a:chOff x="-99300" y="2008500"/>
              <a:chExt cx="9300900" cy="1126500"/>
            </a:xfrm>
          </p:grpSpPr>
          <p:sp>
            <p:nvSpPr>
              <p:cNvPr id="314" name="Google Shape;314;p30"/>
              <p:cNvSpPr/>
              <p:nvPr/>
            </p:nvSpPr>
            <p:spPr>
              <a:xfrm rot="5400000">
                <a:off x="1673100" y="236100"/>
                <a:ext cx="1126500" cy="4671300"/>
              </a:xfrm>
              <a:prstGeom prst="triangle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5" name="Google Shape;315;p30"/>
              <p:cNvSpPr/>
              <p:nvPr/>
            </p:nvSpPr>
            <p:spPr>
              <a:xfrm rot="-5400000">
                <a:off x="6302700" y="236100"/>
                <a:ext cx="1126500" cy="4671300"/>
              </a:xfrm>
              <a:prstGeom prst="triangle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16" name="Google Shape;316;p30"/>
            <p:cNvGrpSpPr/>
            <p:nvPr/>
          </p:nvGrpSpPr>
          <p:grpSpPr>
            <a:xfrm flipH="1" rot="-3599987">
              <a:off x="-1161967" y="1877267"/>
              <a:ext cx="11467935" cy="1388965"/>
              <a:chOff x="-99300" y="2008500"/>
              <a:chExt cx="9300900" cy="1126500"/>
            </a:xfrm>
          </p:grpSpPr>
          <p:sp>
            <p:nvSpPr>
              <p:cNvPr id="317" name="Google Shape;317;p30"/>
              <p:cNvSpPr/>
              <p:nvPr/>
            </p:nvSpPr>
            <p:spPr>
              <a:xfrm rot="5400000">
                <a:off x="1673100" y="236100"/>
                <a:ext cx="1126500" cy="4671300"/>
              </a:xfrm>
              <a:prstGeom prst="triangle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8" name="Google Shape;318;p30"/>
              <p:cNvSpPr/>
              <p:nvPr/>
            </p:nvSpPr>
            <p:spPr>
              <a:xfrm rot="-5400000">
                <a:off x="6302700" y="236100"/>
                <a:ext cx="1126500" cy="4671300"/>
              </a:xfrm>
              <a:prstGeom prst="triangle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19" name="Google Shape;319;p30"/>
            <p:cNvGrpSpPr/>
            <p:nvPr/>
          </p:nvGrpSpPr>
          <p:grpSpPr>
            <a:xfrm rot="-5400000">
              <a:off x="-78450" y="2008500"/>
              <a:ext cx="9300900" cy="1126500"/>
              <a:chOff x="-99300" y="2008500"/>
              <a:chExt cx="9300900" cy="1126500"/>
            </a:xfrm>
          </p:grpSpPr>
          <p:sp>
            <p:nvSpPr>
              <p:cNvPr id="320" name="Google Shape;320;p30"/>
              <p:cNvSpPr/>
              <p:nvPr/>
            </p:nvSpPr>
            <p:spPr>
              <a:xfrm rot="5400000">
                <a:off x="1673100" y="236100"/>
                <a:ext cx="1126500" cy="4671300"/>
              </a:xfrm>
              <a:prstGeom prst="triangle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1" name="Google Shape;321;p30"/>
              <p:cNvSpPr/>
              <p:nvPr/>
            </p:nvSpPr>
            <p:spPr>
              <a:xfrm rot="-5400000">
                <a:off x="6302700" y="236100"/>
                <a:ext cx="1126500" cy="4671300"/>
              </a:xfrm>
              <a:prstGeom prst="triangle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id="322" name="Google Shape;322;p30"/>
          <p:cNvPicPr preferRelativeResize="0"/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30"/>
          <p:cNvSpPr txBox="1"/>
          <p:nvPr>
            <p:ph type="ctrTitle"/>
          </p:nvPr>
        </p:nvSpPr>
        <p:spPr>
          <a:xfrm>
            <a:off x="1299750" y="1334031"/>
            <a:ext cx="6544500" cy="1727400"/>
          </a:xfrm>
          <a:prstGeom prst="rect">
            <a:avLst/>
          </a:prstGeom>
          <a:effectLst>
            <a:outerShdw rotWithShape="0" algn="bl" dir="2040000" dist="76200">
              <a:schemeClr val="dk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/>
        </p:txBody>
      </p:sp>
      <p:sp>
        <p:nvSpPr>
          <p:cNvPr id="324" name="Google Shape;324;p30"/>
          <p:cNvSpPr txBox="1"/>
          <p:nvPr>
            <p:ph idx="1" type="subTitle"/>
          </p:nvPr>
        </p:nvSpPr>
        <p:spPr>
          <a:xfrm>
            <a:off x="2198400" y="3337569"/>
            <a:ext cx="4747200" cy="3351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31"/>
          <p:cNvSpPr/>
          <p:nvPr/>
        </p:nvSpPr>
        <p:spPr>
          <a:xfrm>
            <a:off x="4572000" y="0"/>
            <a:ext cx="3849600" cy="5143500"/>
          </a:xfrm>
          <a:prstGeom prst="trapezoid">
            <a:avLst>
              <a:gd fmla="val 29612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7" name="Google Shape;327;p31"/>
          <p:cNvPicPr preferRelativeResize="0"/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31"/>
          <p:cNvSpPr txBox="1"/>
          <p:nvPr>
            <p:ph type="title"/>
          </p:nvPr>
        </p:nvSpPr>
        <p:spPr>
          <a:xfrm>
            <a:off x="1123300" y="2354895"/>
            <a:ext cx="3039300" cy="91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6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  <p:sp>
        <p:nvSpPr>
          <p:cNvPr id="329" name="Google Shape;329;p31"/>
          <p:cNvSpPr txBox="1"/>
          <p:nvPr>
            <p:ph hasCustomPrompt="1" idx="2" type="title"/>
          </p:nvPr>
        </p:nvSpPr>
        <p:spPr>
          <a:xfrm>
            <a:off x="1956400" y="1032375"/>
            <a:ext cx="1373100" cy="114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10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330" name="Google Shape;330;p31"/>
          <p:cNvSpPr txBox="1"/>
          <p:nvPr>
            <p:ph idx="1" type="subTitle"/>
          </p:nvPr>
        </p:nvSpPr>
        <p:spPr>
          <a:xfrm>
            <a:off x="1290550" y="3525225"/>
            <a:ext cx="2704800" cy="51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4"/>
          <p:cNvSpPr/>
          <p:nvPr/>
        </p:nvSpPr>
        <p:spPr>
          <a:xfrm>
            <a:off x="0" y="0"/>
            <a:ext cx="6908100" cy="5143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9" name="Google Shape;39;p4"/>
          <p:cNvPicPr preferRelativeResize="0"/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4"/>
          <p:cNvSpPr txBox="1"/>
          <p:nvPr>
            <p:ph idx="1" type="body"/>
          </p:nvPr>
        </p:nvSpPr>
        <p:spPr>
          <a:xfrm>
            <a:off x="720000" y="1245675"/>
            <a:ext cx="7704000" cy="347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4"/>
          <p:cNvSpPr txBox="1"/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2"/>
          <p:cNvSpPr/>
          <p:nvPr/>
        </p:nvSpPr>
        <p:spPr>
          <a:xfrm>
            <a:off x="0" y="0"/>
            <a:ext cx="6908100" cy="5143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3" name="Google Shape;333;p32"/>
          <p:cNvPicPr preferRelativeResize="0"/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32"/>
          <p:cNvSpPr txBox="1"/>
          <p:nvPr>
            <p:ph idx="1" type="body"/>
          </p:nvPr>
        </p:nvSpPr>
        <p:spPr>
          <a:xfrm>
            <a:off x="720000" y="1245675"/>
            <a:ext cx="7704000" cy="347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5" name="Google Shape;335;p32"/>
          <p:cNvSpPr txBox="1"/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7" name="Google Shape;337;p33"/>
          <p:cNvGrpSpPr/>
          <p:nvPr/>
        </p:nvGrpSpPr>
        <p:grpSpPr>
          <a:xfrm>
            <a:off x="-1740189" y="0"/>
            <a:ext cx="15667350" cy="5143500"/>
            <a:chOff x="-1760125" y="0"/>
            <a:chExt cx="15667350" cy="5143500"/>
          </a:xfrm>
        </p:grpSpPr>
        <p:sp>
          <p:nvSpPr>
            <p:cNvPr id="338" name="Google Shape;338;p33"/>
            <p:cNvSpPr/>
            <p:nvPr/>
          </p:nvSpPr>
          <p:spPr>
            <a:xfrm flipH="1">
              <a:off x="-1760125" y="0"/>
              <a:ext cx="7857300" cy="5143500"/>
            </a:xfrm>
            <a:prstGeom prst="parallelogram">
              <a:avLst>
                <a:gd fmla="val 82171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33"/>
            <p:cNvSpPr/>
            <p:nvPr/>
          </p:nvSpPr>
          <p:spPr>
            <a:xfrm flipH="1">
              <a:off x="6049925" y="0"/>
              <a:ext cx="7857300" cy="5143500"/>
            </a:xfrm>
            <a:prstGeom prst="parallelogram">
              <a:avLst>
                <a:gd fmla="val 82171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40" name="Google Shape;340;p33"/>
          <p:cNvPicPr preferRelativeResize="0"/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33"/>
          <p:cNvSpPr txBox="1"/>
          <p:nvPr>
            <p:ph idx="1" type="subTitle"/>
          </p:nvPr>
        </p:nvSpPr>
        <p:spPr>
          <a:xfrm>
            <a:off x="1254788" y="2352849"/>
            <a:ext cx="27768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42" name="Google Shape;342;p33"/>
          <p:cNvSpPr txBox="1"/>
          <p:nvPr>
            <p:ph idx="2" type="subTitle"/>
          </p:nvPr>
        </p:nvSpPr>
        <p:spPr>
          <a:xfrm>
            <a:off x="1254788" y="2794723"/>
            <a:ext cx="2776800" cy="88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3" name="Google Shape;343;p33"/>
          <p:cNvSpPr txBox="1"/>
          <p:nvPr>
            <p:ph idx="3" type="subTitle"/>
          </p:nvPr>
        </p:nvSpPr>
        <p:spPr>
          <a:xfrm>
            <a:off x="5112413" y="2352849"/>
            <a:ext cx="27768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44" name="Google Shape;344;p33"/>
          <p:cNvSpPr txBox="1"/>
          <p:nvPr>
            <p:ph idx="4" type="subTitle"/>
          </p:nvPr>
        </p:nvSpPr>
        <p:spPr>
          <a:xfrm>
            <a:off x="5112413" y="2794723"/>
            <a:ext cx="2776800" cy="88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5" name="Google Shape;345;p33"/>
          <p:cNvSpPr txBox="1"/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7" name="Google Shape;347;p34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348" name="Google Shape;348;p34"/>
            <p:cNvSpPr/>
            <p:nvPr/>
          </p:nvSpPr>
          <p:spPr>
            <a:xfrm flipH="1" rot="10800000">
              <a:off x="0" y="0"/>
              <a:ext cx="1575000" cy="1575000"/>
            </a:xfrm>
            <a:prstGeom prst="rtTriangl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34"/>
            <p:cNvSpPr/>
            <p:nvPr/>
          </p:nvSpPr>
          <p:spPr>
            <a:xfrm flipH="1">
              <a:off x="7569000" y="3568500"/>
              <a:ext cx="1575000" cy="1575000"/>
            </a:xfrm>
            <a:prstGeom prst="rtTriangl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50" name="Google Shape;350;p34"/>
          <p:cNvPicPr preferRelativeResize="0"/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34"/>
          <p:cNvSpPr txBox="1"/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3" name="Google Shape;353;p35"/>
          <p:cNvGrpSpPr/>
          <p:nvPr/>
        </p:nvGrpSpPr>
        <p:grpSpPr>
          <a:xfrm>
            <a:off x="4020425" y="-39125"/>
            <a:ext cx="5123575" cy="5227600"/>
            <a:chOff x="4020425" y="-39125"/>
            <a:chExt cx="5123575" cy="5227600"/>
          </a:xfrm>
        </p:grpSpPr>
        <p:sp>
          <p:nvSpPr>
            <p:cNvPr id="354" name="Google Shape;354;p35"/>
            <p:cNvSpPr/>
            <p:nvPr/>
          </p:nvSpPr>
          <p:spPr>
            <a:xfrm flipH="1" rot="-5400000">
              <a:off x="3968413" y="12888"/>
              <a:ext cx="5227600" cy="5123575"/>
            </a:xfrm>
            <a:prstGeom prst="flowChartManualInpu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35"/>
            <p:cNvSpPr/>
            <p:nvPr/>
          </p:nvSpPr>
          <p:spPr>
            <a:xfrm flipH="1">
              <a:off x="8127300" y="-39125"/>
              <a:ext cx="1016700" cy="5227500"/>
            </a:xfrm>
            <a:prstGeom prst="rtTriangl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56" name="Google Shape;356;p35"/>
          <p:cNvPicPr preferRelativeResize="0"/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35"/>
          <p:cNvSpPr txBox="1"/>
          <p:nvPr>
            <p:ph idx="1" type="body"/>
          </p:nvPr>
        </p:nvSpPr>
        <p:spPr>
          <a:xfrm>
            <a:off x="722375" y="1525949"/>
            <a:ext cx="3643800" cy="270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6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6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6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6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6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600"/>
            </a:lvl9pPr>
          </a:lstStyle>
          <a:p/>
        </p:txBody>
      </p:sp>
      <p:sp>
        <p:nvSpPr>
          <p:cNvPr id="358" name="Google Shape;358;p35"/>
          <p:cNvSpPr txBox="1"/>
          <p:nvPr>
            <p:ph type="title"/>
          </p:nvPr>
        </p:nvSpPr>
        <p:spPr>
          <a:xfrm>
            <a:off x="722375" y="387600"/>
            <a:ext cx="3643800" cy="592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0" name="Google Shape;360;p36"/>
          <p:cNvGrpSpPr/>
          <p:nvPr/>
        </p:nvGrpSpPr>
        <p:grpSpPr>
          <a:xfrm rot="-900005">
            <a:off x="-1311247" y="-3311497"/>
            <a:ext cx="11766495" cy="11766495"/>
            <a:chOff x="-740994" y="-2741244"/>
            <a:chExt cx="10625988" cy="10625988"/>
          </a:xfrm>
        </p:grpSpPr>
        <p:grpSp>
          <p:nvGrpSpPr>
            <p:cNvPr id="361" name="Google Shape;361;p36"/>
            <p:cNvGrpSpPr/>
            <p:nvPr/>
          </p:nvGrpSpPr>
          <p:grpSpPr>
            <a:xfrm>
              <a:off x="-78450" y="2008500"/>
              <a:ext cx="9300900" cy="1126500"/>
              <a:chOff x="-99300" y="2008500"/>
              <a:chExt cx="9300900" cy="1126500"/>
            </a:xfrm>
          </p:grpSpPr>
          <p:sp>
            <p:nvSpPr>
              <p:cNvPr id="362" name="Google Shape;362;p36"/>
              <p:cNvSpPr/>
              <p:nvPr/>
            </p:nvSpPr>
            <p:spPr>
              <a:xfrm rot="5400000">
                <a:off x="1673100" y="236100"/>
                <a:ext cx="1126500" cy="4671300"/>
              </a:xfrm>
              <a:prstGeom prst="triangle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3" name="Google Shape;363;p36"/>
              <p:cNvSpPr/>
              <p:nvPr/>
            </p:nvSpPr>
            <p:spPr>
              <a:xfrm rot="-5400000">
                <a:off x="6302700" y="236100"/>
                <a:ext cx="1126500" cy="4671300"/>
              </a:xfrm>
              <a:prstGeom prst="triangle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64" name="Google Shape;364;p36"/>
            <p:cNvGrpSpPr/>
            <p:nvPr/>
          </p:nvGrpSpPr>
          <p:grpSpPr>
            <a:xfrm rot="1800013">
              <a:off x="-1161967" y="1877267"/>
              <a:ext cx="11467935" cy="1388965"/>
              <a:chOff x="-99300" y="2008500"/>
              <a:chExt cx="9300900" cy="1126500"/>
            </a:xfrm>
          </p:grpSpPr>
          <p:sp>
            <p:nvSpPr>
              <p:cNvPr id="365" name="Google Shape;365;p36"/>
              <p:cNvSpPr/>
              <p:nvPr/>
            </p:nvSpPr>
            <p:spPr>
              <a:xfrm rot="5400000">
                <a:off x="1673100" y="236100"/>
                <a:ext cx="1126500" cy="4671300"/>
              </a:xfrm>
              <a:prstGeom prst="triangle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6" name="Google Shape;366;p36"/>
              <p:cNvSpPr/>
              <p:nvPr/>
            </p:nvSpPr>
            <p:spPr>
              <a:xfrm rot="-5400000">
                <a:off x="6302700" y="236100"/>
                <a:ext cx="1126500" cy="4671300"/>
              </a:xfrm>
              <a:prstGeom prst="triangle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67" name="Google Shape;367;p36"/>
            <p:cNvGrpSpPr/>
            <p:nvPr/>
          </p:nvGrpSpPr>
          <p:grpSpPr>
            <a:xfrm flipH="1" rot="-1800013">
              <a:off x="-1161967" y="1877267"/>
              <a:ext cx="11467935" cy="1388965"/>
              <a:chOff x="-99300" y="2008500"/>
              <a:chExt cx="9300900" cy="1126500"/>
            </a:xfrm>
          </p:grpSpPr>
          <p:sp>
            <p:nvSpPr>
              <p:cNvPr id="368" name="Google Shape;368;p36"/>
              <p:cNvSpPr/>
              <p:nvPr/>
            </p:nvSpPr>
            <p:spPr>
              <a:xfrm rot="5400000">
                <a:off x="1673100" y="236100"/>
                <a:ext cx="1126500" cy="4671300"/>
              </a:xfrm>
              <a:prstGeom prst="triangle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9" name="Google Shape;369;p36"/>
              <p:cNvSpPr/>
              <p:nvPr/>
            </p:nvSpPr>
            <p:spPr>
              <a:xfrm rot="-5400000">
                <a:off x="6302700" y="236100"/>
                <a:ext cx="1126500" cy="4671300"/>
              </a:xfrm>
              <a:prstGeom prst="triangle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70" name="Google Shape;370;p36"/>
            <p:cNvGrpSpPr/>
            <p:nvPr/>
          </p:nvGrpSpPr>
          <p:grpSpPr>
            <a:xfrm rot="3599987">
              <a:off x="-1161967" y="1877267"/>
              <a:ext cx="11467935" cy="1388965"/>
              <a:chOff x="-99300" y="2008500"/>
              <a:chExt cx="9300900" cy="1126500"/>
            </a:xfrm>
          </p:grpSpPr>
          <p:sp>
            <p:nvSpPr>
              <p:cNvPr id="371" name="Google Shape;371;p36"/>
              <p:cNvSpPr/>
              <p:nvPr/>
            </p:nvSpPr>
            <p:spPr>
              <a:xfrm rot="5400000">
                <a:off x="1673100" y="236100"/>
                <a:ext cx="1126500" cy="4671300"/>
              </a:xfrm>
              <a:prstGeom prst="triangle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2" name="Google Shape;372;p36"/>
              <p:cNvSpPr/>
              <p:nvPr/>
            </p:nvSpPr>
            <p:spPr>
              <a:xfrm rot="-5400000">
                <a:off x="6302700" y="236100"/>
                <a:ext cx="1126500" cy="4671300"/>
              </a:xfrm>
              <a:prstGeom prst="triangle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73" name="Google Shape;373;p36"/>
            <p:cNvGrpSpPr/>
            <p:nvPr/>
          </p:nvGrpSpPr>
          <p:grpSpPr>
            <a:xfrm flipH="1" rot="-3599987">
              <a:off x="-1161967" y="1877267"/>
              <a:ext cx="11467935" cy="1388965"/>
              <a:chOff x="-99300" y="2008500"/>
              <a:chExt cx="9300900" cy="1126500"/>
            </a:xfrm>
          </p:grpSpPr>
          <p:sp>
            <p:nvSpPr>
              <p:cNvPr id="374" name="Google Shape;374;p36"/>
              <p:cNvSpPr/>
              <p:nvPr/>
            </p:nvSpPr>
            <p:spPr>
              <a:xfrm rot="5400000">
                <a:off x="1673100" y="236100"/>
                <a:ext cx="1126500" cy="4671300"/>
              </a:xfrm>
              <a:prstGeom prst="triangle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5" name="Google Shape;375;p36"/>
              <p:cNvSpPr/>
              <p:nvPr/>
            </p:nvSpPr>
            <p:spPr>
              <a:xfrm rot="-5400000">
                <a:off x="6302700" y="236100"/>
                <a:ext cx="1126500" cy="4671300"/>
              </a:xfrm>
              <a:prstGeom prst="triangle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76" name="Google Shape;376;p36"/>
            <p:cNvGrpSpPr/>
            <p:nvPr/>
          </p:nvGrpSpPr>
          <p:grpSpPr>
            <a:xfrm rot="-5400000">
              <a:off x="-78450" y="2008500"/>
              <a:ext cx="9300900" cy="1126500"/>
              <a:chOff x="-99300" y="2008500"/>
              <a:chExt cx="9300900" cy="1126500"/>
            </a:xfrm>
          </p:grpSpPr>
          <p:sp>
            <p:nvSpPr>
              <p:cNvPr id="377" name="Google Shape;377;p36"/>
              <p:cNvSpPr/>
              <p:nvPr/>
            </p:nvSpPr>
            <p:spPr>
              <a:xfrm rot="5400000">
                <a:off x="1673100" y="236100"/>
                <a:ext cx="1126500" cy="4671300"/>
              </a:xfrm>
              <a:prstGeom prst="triangle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8" name="Google Shape;378;p36"/>
              <p:cNvSpPr/>
              <p:nvPr/>
            </p:nvSpPr>
            <p:spPr>
              <a:xfrm rot="-5400000">
                <a:off x="6302700" y="236100"/>
                <a:ext cx="1126500" cy="4671300"/>
              </a:xfrm>
              <a:prstGeom prst="triangle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id="379" name="Google Shape;379;p36"/>
          <p:cNvPicPr preferRelativeResize="0"/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p36"/>
          <p:cNvSpPr txBox="1"/>
          <p:nvPr>
            <p:ph type="title"/>
          </p:nvPr>
        </p:nvSpPr>
        <p:spPr>
          <a:xfrm>
            <a:off x="1714950" y="1196100"/>
            <a:ext cx="5714100" cy="275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 sz="12000"/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2" name="Google Shape;382;p37"/>
          <p:cNvGrpSpPr/>
          <p:nvPr/>
        </p:nvGrpSpPr>
        <p:grpSpPr>
          <a:xfrm>
            <a:off x="-420075" y="-3532450"/>
            <a:ext cx="6125400" cy="12208400"/>
            <a:chOff x="-420075" y="-3511250"/>
            <a:chExt cx="6125400" cy="12208400"/>
          </a:xfrm>
        </p:grpSpPr>
        <p:sp>
          <p:nvSpPr>
            <p:cNvPr id="383" name="Google Shape;383;p37"/>
            <p:cNvSpPr/>
            <p:nvPr/>
          </p:nvSpPr>
          <p:spPr>
            <a:xfrm rot="-2700000">
              <a:off x="476969" y="-2614206"/>
              <a:ext cx="4331312" cy="4331312"/>
            </a:xfrm>
            <a:prstGeom prst="rtTriangl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37"/>
            <p:cNvSpPr/>
            <p:nvPr/>
          </p:nvSpPr>
          <p:spPr>
            <a:xfrm rot="8100000">
              <a:off x="476969" y="3468794"/>
              <a:ext cx="4331312" cy="4331312"/>
            </a:xfrm>
            <a:prstGeom prst="rtTriangl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85" name="Google Shape;385;p37"/>
          <p:cNvPicPr preferRelativeResize="0"/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p37"/>
          <p:cNvSpPr txBox="1"/>
          <p:nvPr>
            <p:ph idx="1" type="subTitle"/>
          </p:nvPr>
        </p:nvSpPr>
        <p:spPr>
          <a:xfrm>
            <a:off x="4571243" y="2146477"/>
            <a:ext cx="3333600" cy="141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387" name="Google Shape;387;p37"/>
          <p:cNvSpPr txBox="1"/>
          <p:nvPr>
            <p:ph type="title"/>
          </p:nvPr>
        </p:nvSpPr>
        <p:spPr>
          <a:xfrm>
            <a:off x="4571349" y="1580425"/>
            <a:ext cx="3333600" cy="47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44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38"/>
          <p:cNvSpPr/>
          <p:nvPr/>
        </p:nvSpPr>
        <p:spPr>
          <a:xfrm>
            <a:off x="6501375" y="0"/>
            <a:ext cx="3689100" cy="5143500"/>
          </a:xfrm>
          <a:prstGeom prst="parallelogram">
            <a:avLst>
              <a:gd fmla="val 25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p38"/>
          <p:cNvSpPr txBox="1"/>
          <p:nvPr>
            <p:ph type="title"/>
          </p:nvPr>
        </p:nvSpPr>
        <p:spPr>
          <a:xfrm>
            <a:off x="5044025" y="1282350"/>
            <a:ext cx="3377700" cy="2578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Font typeface="Fredoka One"/>
              <a:buNone/>
              <a:defRPr sz="4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2" name="Google Shape;392;p39"/>
          <p:cNvGrpSpPr/>
          <p:nvPr/>
        </p:nvGrpSpPr>
        <p:grpSpPr>
          <a:xfrm>
            <a:off x="-740994" y="-2741244"/>
            <a:ext cx="10625988" cy="10625988"/>
            <a:chOff x="-740994" y="-2741244"/>
            <a:chExt cx="10625988" cy="10625988"/>
          </a:xfrm>
        </p:grpSpPr>
        <p:grpSp>
          <p:nvGrpSpPr>
            <p:cNvPr id="393" name="Google Shape;393;p39"/>
            <p:cNvGrpSpPr/>
            <p:nvPr/>
          </p:nvGrpSpPr>
          <p:grpSpPr>
            <a:xfrm>
              <a:off x="-78450" y="2008500"/>
              <a:ext cx="9300900" cy="1126500"/>
              <a:chOff x="-99300" y="2008500"/>
              <a:chExt cx="9300900" cy="1126500"/>
            </a:xfrm>
          </p:grpSpPr>
          <p:sp>
            <p:nvSpPr>
              <p:cNvPr id="394" name="Google Shape;394;p39"/>
              <p:cNvSpPr/>
              <p:nvPr/>
            </p:nvSpPr>
            <p:spPr>
              <a:xfrm rot="5400000">
                <a:off x="1673100" y="236100"/>
                <a:ext cx="1126500" cy="4671300"/>
              </a:xfrm>
              <a:prstGeom prst="triangle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5" name="Google Shape;395;p39"/>
              <p:cNvSpPr/>
              <p:nvPr/>
            </p:nvSpPr>
            <p:spPr>
              <a:xfrm rot="-5400000">
                <a:off x="6302700" y="236100"/>
                <a:ext cx="1126500" cy="4671300"/>
              </a:xfrm>
              <a:prstGeom prst="triangle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96" name="Google Shape;396;p39"/>
            <p:cNvGrpSpPr/>
            <p:nvPr/>
          </p:nvGrpSpPr>
          <p:grpSpPr>
            <a:xfrm rot="1800013">
              <a:off x="-1161967" y="1877267"/>
              <a:ext cx="11467935" cy="1388965"/>
              <a:chOff x="-99300" y="2008500"/>
              <a:chExt cx="9300900" cy="1126500"/>
            </a:xfrm>
          </p:grpSpPr>
          <p:sp>
            <p:nvSpPr>
              <p:cNvPr id="397" name="Google Shape;397;p39"/>
              <p:cNvSpPr/>
              <p:nvPr/>
            </p:nvSpPr>
            <p:spPr>
              <a:xfrm rot="5400000">
                <a:off x="1673100" y="236100"/>
                <a:ext cx="1126500" cy="4671300"/>
              </a:xfrm>
              <a:prstGeom prst="triangle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8" name="Google Shape;398;p39"/>
              <p:cNvSpPr/>
              <p:nvPr/>
            </p:nvSpPr>
            <p:spPr>
              <a:xfrm rot="-5400000">
                <a:off x="6302700" y="236100"/>
                <a:ext cx="1126500" cy="4671300"/>
              </a:xfrm>
              <a:prstGeom prst="triangle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99" name="Google Shape;399;p39"/>
            <p:cNvGrpSpPr/>
            <p:nvPr/>
          </p:nvGrpSpPr>
          <p:grpSpPr>
            <a:xfrm flipH="1" rot="-1800013">
              <a:off x="-1161967" y="1877267"/>
              <a:ext cx="11467935" cy="1388965"/>
              <a:chOff x="-99300" y="2008500"/>
              <a:chExt cx="9300900" cy="1126500"/>
            </a:xfrm>
          </p:grpSpPr>
          <p:sp>
            <p:nvSpPr>
              <p:cNvPr id="400" name="Google Shape;400;p39"/>
              <p:cNvSpPr/>
              <p:nvPr/>
            </p:nvSpPr>
            <p:spPr>
              <a:xfrm rot="5400000">
                <a:off x="1673100" y="236100"/>
                <a:ext cx="1126500" cy="4671300"/>
              </a:xfrm>
              <a:prstGeom prst="triangle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1" name="Google Shape;401;p39"/>
              <p:cNvSpPr/>
              <p:nvPr/>
            </p:nvSpPr>
            <p:spPr>
              <a:xfrm rot="-5400000">
                <a:off x="6302700" y="236100"/>
                <a:ext cx="1126500" cy="4671300"/>
              </a:xfrm>
              <a:prstGeom prst="triangle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02" name="Google Shape;402;p39"/>
            <p:cNvGrpSpPr/>
            <p:nvPr/>
          </p:nvGrpSpPr>
          <p:grpSpPr>
            <a:xfrm rot="3599987">
              <a:off x="-1161967" y="1877267"/>
              <a:ext cx="11467935" cy="1388965"/>
              <a:chOff x="-99300" y="2008500"/>
              <a:chExt cx="9300900" cy="1126500"/>
            </a:xfrm>
          </p:grpSpPr>
          <p:sp>
            <p:nvSpPr>
              <p:cNvPr id="403" name="Google Shape;403;p39"/>
              <p:cNvSpPr/>
              <p:nvPr/>
            </p:nvSpPr>
            <p:spPr>
              <a:xfrm rot="5400000">
                <a:off x="1673100" y="236100"/>
                <a:ext cx="1126500" cy="4671300"/>
              </a:xfrm>
              <a:prstGeom prst="triangle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4" name="Google Shape;404;p39"/>
              <p:cNvSpPr/>
              <p:nvPr/>
            </p:nvSpPr>
            <p:spPr>
              <a:xfrm rot="-5400000">
                <a:off x="6302700" y="236100"/>
                <a:ext cx="1126500" cy="4671300"/>
              </a:xfrm>
              <a:prstGeom prst="triangle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05" name="Google Shape;405;p39"/>
            <p:cNvGrpSpPr/>
            <p:nvPr/>
          </p:nvGrpSpPr>
          <p:grpSpPr>
            <a:xfrm flipH="1" rot="-3599987">
              <a:off x="-1161967" y="1877267"/>
              <a:ext cx="11467935" cy="1388965"/>
              <a:chOff x="-99300" y="2008500"/>
              <a:chExt cx="9300900" cy="1126500"/>
            </a:xfrm>
          </p:grpSpPr>
          <p:sp>
            <p:nvSpPr>
              <p:cNvPr id="406" name="Google Shape;406;p39"/>
              <p:cNvSpPr/>
              <p:nvPr/>
            </p:nvSpPr>
            <p:spPr>
              <a:xfrm rot="5400000">
                <a:off x="1673100" y="236100"/>
                <a:ext cx="1126500" cy="4671300"/>
              </a:xfrm>
              <a:prstGeom prst="triangle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7" name="Google Shape;407;p39"/>
              <p:cNvSpPr/>
              <p:nvPr/>
            </p:nvSpPr>
            <p:spPr>
              <a:xfrm rot="-5400000">
                <a:off x="6302700" y="236100"/>
                <a:ext cx="1126500" cy="4671300"/>
              </a:xfrm>
              <a:prstGeom prst="triangle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08" name="Google Shape;408;p39"/>
            <p:cNvGrpSpPr/>
            <p:nvPr/>
          </p:nvGrpSpPr>
          <p:grpSpPr>
            <a:xfrm rot="-5400000">
              <a:off x="-78450" y="2008500"/>
              <a:ext cx="9300900" cy="1126500"/>
              <a:chOff x="-99300" y="2008500"/>
              <a:chExt cx="9300900" cy="1126500"/>
            </a:xfrm>
          </p:grpSpPr>
          <p:sp>
            <p:nvSpPr>
              <p:cNvPr id="409" name="Google Shape;409;p39"/>
              <p:cNvSpPr/>
              <p:nvPr/>
            </p:nvSpPr>
            <p:spPr>
              <a:xfrm rot="5400000">
                <a:off x="1673100" y="236100"/>
                <a:ext cx="1126500" cy="4671300"/>
              </a:xfrm>
              <a:prstGeom prst="triangle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0" name="Google Shape;410;p39"/>
              <p:cNvSpPr/>
              <p:nvPr/>
            </p:nvSpPr>
            <p:spPr>
              <a:xfrm rot="-5400000">
                <a:off x="6302700" y="236100"/>
                <a:ext cx="1126500" cy="4671300"/>
              </a:xfrm>
              <a:prstGeom prst="triangle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id="411" name="Google Shape;411;p39"/>
          <p:cNvPicPr preferRelativeResize="0"/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Google Shape;412;p39"/>
          <p:cNvSpPr txBox="1"/>
          <p:nvPr>
            <p:ph hasCustomPrompt="1" type="title"/>
          </p:nvPr>
        </p:nvSpPr>
        <p:spPr>
          <a:xfrm>
            <a:off x="1468050" y="1593440"/>
            <a:ext cx="6207900" cy="125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10000"/>
            </a:lvl1pPr>
            <a:lvl2pPr lvl="1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413" name="Google Shape;413;p39"/>
          <p:cNvSpPr txBox="1"/>
          <p:nvPr>
            <p:ph idx="1" type="subTitle"/>
          </p:nvPr>
        </p:nvSpPr>
        <p:spPr>
          <a:xfrm flipH="1">
            <a:off x="1865700" y="3046960"/>
            <a:ext cx="5412600" cy="39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41"/>
          <p:cNvSpPr/>
          <p:nvPr/>
        </p:nvSpPr>
        <p:spPr>
          <a:xfrm rot="-5400000">
            <a:off x="1974175" y="-2031700"/>
            <a:ext cx="5181000" cy="91794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p41"/>
          <p:cNvSpPr txBox="1"/>
          <p:nvPr>
            <p:ph hasCustomPrompt="1" type="title"/>
          </p:nvPr>
        </p:nvSpPr>
        <p:spPr>
          <a:xfrm>
            <a:off x="1428795" y="1261174"/>
            <a:ext cx="885900" cy="5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18" name="Google Shape;418;p41"/>
          <p:cNvSpPr txBox="1"/>
          <p:nvPr>
            <p:ph idx="1" type="subTitle"/>
          </p:nvPr>
        </p:nvSpPr>
        <p:spPr>
          <a:xfrm>
            <a:off x="727845" y="1874295"/>
            <a:ext cx="2287800" cy="371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19" name="Google Shape;419;p41"/>
          <p:cNvSpPr txBox="1"/>
          <p:nvPr>
            <p:ph idx="2" type="subTitle"/>
          </p:nvPr>
        </p:nvSpPr>
        <p:spPr>
          <a:xfrm>
            <a:off x="727845" y="2245683"/>
            <a:ext cx="2287800" cy="64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pic>
        <p:nvPicPr>
          <p:cNvPr id="420" name="Google Shape;420;p41"/>
          <p:cNvPicPr preferRelativeResize="0"/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-19840" y="42078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21" name="Google Shape;421;p41"/>
          <p:cNvSpPr txBox="1"/>
          <p:nvPr>
            <p:ph hasCustomPrompt="1" idx="3" type="title"/>
          </p:nvPr>
        </p:nvSpPr>
        <p:spPr>
          <a:xfrm>
            <a:off x="4129051" y="1261174"/>
            <a:ext cx="885900" cy="5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22" name="Google Shape;422;p41"/>
          <p:cNvSpPr txBox="1"/>
          <p:nvPr>
            <p:ph idx="4" type="subTitle"/>
          </p:nvPr>
        </p:nvSpPr>
        <p:spPr>
          <a:xfrm>
            <a:off x="3428101" y="1874295"/>
            <a:ext cx="2287800" cy="371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23" name="Google Shape;423;p41"/>
          <p:cNvSpPr txBox="1"/>
          <p:nvPr>
            <p:ph idx="5" type="subTitle"/>
          </p:nvPr>
        </p:nvSpPr>
        <p:spPr>
          <a:xfrm>
            <a:off x="3428101" y="2245683"/>
            <a:ext cx="2287800" cy="64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424" name="Google Shape;424;p41"/>
          <p:cNvSpPr txBox="1"/>
          <p:nvPr>
            <p:ph hasCustomPrompt="1" idx="6" type="title"/>
          </p:nvPr>
        </p:nvSpPr>
        <p:spPr>
          <a:xfrm>
            <a:off x="6829307" y="1261174"/>
            <a:ext cx="885900" cy="5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25" name="Google Shape;425;p41"/>
          <p:cNvSpPr txBox="1"/>
          <p:nvPr>
            <p:ph idx="7" type="subTitle"/>
          </p:nvPr>
        </p:nvSpPr>
        <p:spPr>
          <a:xfrm>
            <a:off x="6128357" y="1874295"/>
            <a:ext cx="2287800" cy="371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26" name="Google Shape;426;p41"/>
          <p:cNvSpPr txBox="1"/>
          <p:nvPr>
            <p:ph idx="8" type="subTitle"/>
          </p:nvPr>
        </p:nvSpPr>
        <p:spPr>
          <a:xfrm>
            <a:off x="6128357" y="2245683"/>
            <a:ext cx="2287800" cy="64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427" name="Google Shape;427;p41"/>
          <p:cNvSpPr txBox="1"/>
          <p:nvPr>
            <p:ph idx="9"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  <p:sp>
        <p:nvSpPr>
          <p:cNvPr id="428" name="Google Shape;428;p41"/>
          <p:cNvSpPr txBox="1"/>
          <p:nvPr>
            <p:ph hasCustomPrompt="1" idx="13" type="title"/>
          </p:nvPr>
        </p:nvSpPr>
        <p:spPr>
          <a:xfrm>
            <a:off x="1428795" y="3047582"/>
            <a:ext cx="885900" cy="527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29" name="Google Shape;429;p41"/>
          <p:cNvSpPr txBox="1"/>
          <p:nvPr>
            <p:ph idx="14" type="subTitle"/>
          </p:nvPr>
        </p:nvSpPr>
        <p:spPr>
          <a:xfrm>
            <a:off x="727845" y="3660691"/>
            <a:ext cx="2287800" cy="371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30" name="Google Shape;430;p41"/>
          <p:cNvSpPr txBox="1"/>
          <p:nvPr>
            <p:ph idx="15" type="subTitle"/>
          </p:nvPr>
        </p:nvSpPr>
        <p:spPr>
          <a:xfrm>
            <a:off x="727845" y="4032093"/>
            <a:ext cx="2287800" cy="64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431" name="Google Shape;431;p41"/>
          <p:cNvSpPr txBox="1"/>
          <p:nvPr>
            <p:ph hasCustomPrompt="1" idx="16" type="title"/>
          </p:nvPr>
        </p:nvSpPr>
        <p:spPr>
          <a:xfrm>
            <a:off x="4129051" y="3047582"/>
            <a:ext cx="885900" cy="5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32" name="Google Shape;432;p41"/>
          <p:cNvSpPr txBox="1"/>
          <p:nvPr>
            <p:ph idx="17" type="subTitle"/>
          </p:nvPr>
        </p:nvSpPr>
        <p:spPr>
          <a:xfrm>
            <a:off x="3428101" y="3660691"/>
            <a:ext cx="2287800" cy="371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33" name="Google Shape;433;p41"/>
          <p:cNvSpPr txBox="1"/>
          <p:nvPr>
            <p:ph idx="18" type="subTitle"/>
          </p:nvPr>
        </p:nvSpPr>
        <p:spPr>
          <a:xfrm>
            <a:off x="3428101" y="4032092"/>
            <a:ext cx="2287800" cy="64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434" name="Google Shape;434;p41"/>
          <p:cNvSpPr txBox="1"/>
          <p:nvPr>
            <p:ph hasCustomPrompt="1" idx="19" type="title"/>
          </p:nvPr>
        </p:nvSpPr>
        <p:spPr>
          <a:xfrm>
            <a:off x="6829307" y="3047582"/>
            <a:ext cx="885900" cy="5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35" name="Google Shape;435;p41"/>
          <p:cNvSpPr txBox="1"/>
          <p:nvPr>
            <p:ph idx="20" type="subTitle"/>
          </p:nvPr>
        </p:nvSpPr>
        <p:spPr>
          <a:xfrm>
            <a:off x="6128357" y="3660691"/>
            <a:ext cx="2287800" cy="371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36" name="Google Shape;436;p41"/>
          <p:cNvSpPr txBox="1"/>
          <p:nvPr>
            <p:ph idx="21" type="subTitle"/>
          </p:nvPr>
        </p:nvSpPr>
        <p:spPr>
          <a:xfrm>
            <a:off x="6128357" y="4032093"/>
            <a:ext cx="2287800" cy="64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oogle Shape;43;p5"/>
          <p:cNvGrpSpPr/>
          <p:nvPr/>
        </p:nvGrpSpPr>
        <p:grpSpPr>
          <a:xfrm>
            <a:off x="-1740189" y="0"/>
            <a:ext cx="15667350" cy="5143500"/>
            <a:chOff x="-1760125" y="0"/>
            <a:chExt cx="15667350" cy="5143500"/>
          </a:xfrm>
        </p:grpSpPr>
        <p:sp>
          <p:nvSpPr>
            <p:cNvPr id="44" name="Google Shape;44;p5"/>
            <p:cNvSpPr/>
            <p:nvPr/>
          </p:nvSpPr>
          <p:spPr>
            <a:xfrm flipH="1">
              <a:off x="-1760125" y="0"/>
              <a:ext cx="7857300" cy="5143500"/>
            </a:xfrm>
            <a:prstGeom prst="parallelogram">
              <a:avLst>
                <a:gd fmla="val 82171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5"/>
            <p:cNvSpPr/>
            <p:nvPr/>
          </p:nvSpPr>
          <p:spPr>
            <a:xfrm flipH="1">
              <a:off x="6049925" y="0"/>
              <a:ext cx="7857300" cy="5143500"/>
            </a:xfrm>
            <a:prstGeom prst="parallelogram">
              <a:avLst>
                <a:gd fmla="val 82171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6" name="Google Shape;46;p5"/>
          <p:cNvPicPr preferRelativeResize="0"/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5"/>
          <p:cNvSpPr txBox="1"/>
          <p:nvPr>
            <p:ph idx="1" type="subTitle"/>
          </p:nvPr>
        </p:nvSpPr>
        <p:spPr>
          <a:xfrm>
            <a:off x="1254788" y="2352849"/>
            <a:ext cx="27768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8" name="Google Shape;48;p5"/>
          <p:cNvSpPr txBox="1"/>
          <p:nvPr>
            <p:ph idx="2" type="subTitle"/>
          </p:nvPr>
        </p:nvSpPr>
        <p:spPr>
          <a:xfrm>
            <a:off x="1254788" y="2794723"/>
            <a:ext cx="2776800" cy="88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" name="Google Shape;49;p5"/>
          <p:cNvSpPr txBox="1"/>
          <p:nvPr>
            <p:ph idx="3" type="subTitle"/>
          </p:nvPr>
        </p:nvSpPr>
        <p:spPr>
          <a:xfrm>
            <a:off x="5112413" y="2352849"/>
            <a:ext cx="27768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50" name="Google Shape;50;p5"/>
          <p:cNvSpPr txBox="1"/>
          <p:nvPr>
            <p:ph idx="4" type="subTitle"/>
          </p:nvPr>
        </p:nvSpPr>
        <p:spPr>
          <a:xfrm>
            <a:off x="5112413" y="2794723"/>
            <a:ext cx="2776800" cy="88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" name="Google Shape;51;p5"/>
          <p:cNvSpPr txBox="1"/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18_1_1"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42"/>
          <p:cNvSpPr/>
          <p:nvPr/>
        </p:nvSpPr>
        <p:spPr>
          <a:xfrm>
            <a:off x="0" y="0"/>
            <a:ext cx="4572000" cy="5143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39" name="Google Shape;439;p42"/>
          <p:cNvPicPr preferRelativeResize="0"/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42"/>
          <p:cNvSpPr txBox="1"/>
          <p:nvPr>
            <p:ph type="title"/>
          </p:nvPr>
        </p:nvSpPr>
        <p:spPr>
          <a:xfrm>
            <a:off x="3897620" y="2235211"/>
            <a:ext cx="4099800" cy="40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sp>
        <p:nvSpPr>
          <p:cNvPr id="441" name="Google Shape;441;p42"/>
          <p:cNvSpPr txBox="1"/>
          <p:nvPr>
            <p:ph idx="1" type="subTitle"/>
          </p:nvPr>
        </p:nvSpPr>
        <p:spPr>
          <a:xfrm>
            <a:off x="3693920" y="754077"/>
            <a:ext cx="4507200" cy="1168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23"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3" name="Google Shape;443;p43"/>
          <p:cNvGrpSpPr/>
          <p:nvPr/>
        </p:nvGrpSpPr>
        <p:grpSpPr>
          <a:xfrm flipH="1" rot="10800000">
            <a:off x="0" y="-150"/>
            <a:ext cx="9144000" cy="5143775"/>
            <a:chOff x="0" y="-150"/>
            <a:chExt cx="9144000" cy="5143775"/>
          </a:xfrm>
        </p:grpSpPr>
        <p:sp>
          <p:nvSpPr>
            <p:cNvPr id="444" name="Google Shape;444;p43"/>
            <p:cNvSpPr/>
            <p:nvPr/>
          </p:nvSpPr>
          <p:spPr>
            <a:xfrm>
              <a:off x="0" y="4058225"/>
              <a:ext cx="1085400" cy="1085400"/>
            </a:xfrm>
            <a:prstGeom prst="rtTriangl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43"/>
            <p:cNvSpPr/>
            <p:nvPr/>
          </p:nvSpPr>
          <p:spPr>
            <a:xfrm rot="10800000">
              <a:off x="7366500" y="-150"/>
              <a:ext cx="1777500" cy="1777500"/>
            </a:xfrm>
            <a:prstGeom prst="rtTriangl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46" name="Google Shape;446;p43"/>
          <p:cNvPicPr preferRelativeResize="0"/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47" name="Google Shape;447;p43"/>
          <p:cNvSpPr txBox="1"/>
          <p:nvPr>
            <p:ph idx="1" type="body"/>
          </p:nvPr>
        </p:nvSpPr>
        <p:spPr>
          <a:xfrm>
            <a:off x="4748375" y="1400922"/>
            <a:ext cx="3675600" cy="30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448" name="Google Shape;448;p43"/>
          <p:cNvSpPr txBox="1"/>
          <p:nvPr>
            <p:ph idx="2" type="body"/>
          </p:nvPr>
        </p:nvSpPr>
        <p:spPr>
          <a:xfrm>
            <a:off x="720000" y="1400922"/>
            <a:ext cx="3675600" cy="30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449" name="Google Shape;449;p43"/>
          <p:cNvSpPr txBox="1"/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Font typeface="Fredoka One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CUSTOM_23_1_2_2"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44"/>
          <p:cNvSpPr/>
          <p:nvPr/>
        </p:nvSpPr>
        <p:spPr>
          <a:xfrm rot="-5400000">
            <a:off x="1860750" y="-2053650"/>
            <a:ext cx="5422500" cy="9250800"/>
          </a:xfrm>
          <a:prstGeom prst="trapezoid">
            <a:avLst>
              <a:gd fmla="val 31495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52" name="Google Shape;452;p44"/>
          <p:cNvPicPr preferRelativeResize="0"/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53" name="Google Shape;453;p44"/>
          <p:cNvSpPr txBox="1"/>
          <p:nvPr>
            <p:ph idx="1" type="subTitle"/>
          </p:nvPr>
        </p:nvSpPr>
        <p:spPr>
          <a:xfrm>
            <a:off x="1710600" y="1845904"/>
            <a:ext cx="25698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54" name="Google Shape;454;p44"/>
          <p:cNvSpPr txBox="1"/>
          <p:nvPr>
            <p:ph idx="2" type="subTitle"/>
          </p:nvPr>
        </p:nvSpPr>
        <p:spPr>
          <a:xfrm>
            <a:off x="1710600" y="2234131"/>
            <a:ext cx="2569800" cy="61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5" name="Google Shape;455;p44"/>
          <p:cNvSpPr txBox="1"/>
          <p:nvPr>
            <p:ph idx="3" type="subTitle"/>
          </p:nvPr>
        </p:nvSpPr>
        <p:spPr>
          <a:xfrm>
            <a:off x="1710600" y="3214448"/>
            <a:ext cx="25698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56" name="Google Shape;456;p44"/>
          <p:cNvSpPr txBox="1"/>
          <p:nvPr>
            <p:ph idx="4" type="subTitle"/>
          </p:nvPr>
        </p:nvSpPr>
        <p:spPr>
          <a:xfrm>
            <a:off x="1710600" y="3602674"/>
            <a:ext cx="2569800" cy="61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7" name="Google Shape;457;p44"/>
          <p:cNvSpPr txBox="1"/>
          <p:nvPr>
            <p:ph type="title"/>
          </p:nvPr>
        </p:nvSpPr>
        <p:spPr>
          <a:xfrm>
            <a:off x="720000" y="387600"/>
            <a:ext cx="3316200" cy="592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2"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45"/>
          <p:cNvSpPr/>
          <p:nvPr/>
        </p:nvSpPr>
        <p:spPr>
          <a:xfrm rot="5400000">
            <a:off x="-338137" y="278338"/>
            <a:ext cx="5227600" cy="4592675"/>
          </a:xfrm>
          <a:prstGeom prst="flowChartManualInpu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60" name="Google Shape;460;p45"/>
          <p:cNvPicPr preferRelativeResize="0"/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p45"/>
          <p:cNvSpPr txBox="1"/>
          <p:nvPr>
            <p:ph type="title"/>
          </p:nvPr>
        </p:nvSpPr>
        <p:spPr>
          <a:xfrm>
            <a:off x="4569872" y="387600"/>
            <a:ext cx="3852000" cy="592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  <p:sp>
        <p:nvSpPr>
          <p:cNvPr id="462" name="Google Shape;462;p45"/>
          <p:cNvSpPr txBox="1"/>
          <p:nvPr>
            <p:ph idx="1" type="subTitle"/>
          </p:nvPr>
        </p:nvSpPr>
        <p:spPr>
          <a:xfrm>
            <a:off x="5504850" y="1386650"/>
            <a:ext cx="29169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63" name="Google Shape;463;p45"/>
          <p:cNvSpPr txBox="1"/>
          <p:nvPr>
            <p:ph idx="2" type="subTitle"/>
          </p:nvPr>
        </p:nvSpPr>
        <p:spPr>
          <a:xfrm>
            <a:off x="5504850" y="1730685"/>
            <a:ext cx="2916900" cy="69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464" name="Google Shape;464;p45"/>
          <p:cNvSpPr txBox="1"/>
          <p:nvPr>
            <p:ph idx="3" type="subTitle"/>
          </p:nvPr>
        </p:nvSpPr>
        <p:spPr>
          <a:xfrm>
            <a:off x="5504850" y="2524826"/>
            <a:ext cx="29169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65" name="Google Shape;465;p45"/>
          <p:cNvSpPr txBox="1"/>
          <p:nvPr>
            <p:ph idx="4" type="subTitle"/>
          </p:nvPr>
        </p:nvSpPr>
        <p:spPr>
          <a:xfrm>
            <a:off x="5504850" y="2868861"/>
            <a:ext cx="2916900" cy="69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466" name="Google Shape;466;p45"/>
          <p:cNvSpPr txBox="1"/>
          <p:nvPr>
            <p:ph idx="5" type="subTitle"/>
          </p:nvPr>
        </p:nvSpPr>
        <p:spPr>
          <a:xfrm>
            <a:off x="5504850" y="3663001"/>
            <a:ext cx="29169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67" name="Google Shape;467;p45"/>
          <p:cNvSpPr txBox="1"/>
          <p:nvPr>
            <p:ph idx="6" type="subTitle"/>
          </p:nvPr>
        </p:nvSpPr>
        <p:spPr>
          <a:xfrm>
            <a:off x="5504850" y="4007036"/>
            <a:ext cx="2916900" cy="69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2_2_1"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9" name="Google Shape;469;p46"/>
          <p:cNvGrpSpPr/>
          <p:nvPr/>
        </p:nvGrpSpPr>
        <p:grpSpPr>
          <a:xfrm>
            <a:off x="-740994" y="-896691"/>
            <a:ext cx="10625988" cy="8781521"/>
            <a:chOff x="-740994" y="-896691"/>
            <a:chExt cx="10625988" cy="8781521"/>
          </a:xfrm>
        </p:grpSpPr>
        <p:grpSp>
          <p:nvGrpSpPr>
            <p:cNvPr id="470" name="Google Shape;470;p46"/>
            <p:cNvGrpSpPr/>
            <p:nvPr/>
          </p:nvGrpSpPr>
          <p:grpSpPr>
            <a:xfrm>
              <a:off x="-78450" y="2008500"/>
              <a:ext cx="9300900" cy="1126500"/>
              <a:chOff x="-99300" y="2008500"/>
              <a:chExt cx="9300900" cy="1126500"/>
            </a:xfrm>
          </p:grpSpPr>
          <p:sp>
            <p:nvSpPr>
              <p:cNvPr id="471" name="Google Shape;471;p46"/>
              <p:cNvSpPr/>
              <p:nvPr/>
            </p:nvSpPr>
            <p:spPr>
              <a:xfrm rot="5400000">
                <a:off x="1673100" y="236100"/>
                <a:ext cx="1126500" cy="4671300"/>
              </a:xfrm>
              <a:prstGeom prst="triangle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2" name="Google Shape;472;p46"/>
              <p:cNvSpPr/>
              <p:nvPr/>
            </p:nvSpPr>
            <p:spPr>
              <a:xfrm rot="-5400000">
                <a:off x="6302700" y="236100"/>
                <a:ext cx="1126500" cy="4671300"/>
              </a:xfrm>
              <a:prstGeom prst="triangle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73" name="Google Shape;473;p46"/>
            <p:cNvGrpSpPr/>
            <p:nvPr/>
          </p:nvGrpSpPr>
          <p:grpSpPr>
            <a:xfrm rot="1800013">
              <a:off x="-1161967" y="1877267"/>
              <a:ext cx="11467935" cy="1388965"/>
              <a:chOff x="-99300" y="2008500"/>
              <a:chExt cx="9300900" cy="1126500"/>
            </a:xfrm>
          </p:grpSpPr>
          <p:sp>
            <p:nvSpPr>
              <p:cNvPr id="474" name="Google Shape;474;p46"/>
              <p:cNvSpPr/>
              <p:nvPr/>
            </p:nvSpPr>
            <p:spPr>
              <a:xfrm rot="5400000">
                <a:off x="1673100" y="236100"/>
                <a:ext cx="1126500" cy="4671300"/>
              </a:xfrm>
              <a:prstGeom prst="triangle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5" name="Google Shape;475;p46"/>
              <p:cNvSpPr/>
              <p:nvPr/>
            </p:nvSpPr>
            <p:spPr>
              <a:xfrm rot="-5400000">
                <a:off x="6302700" y="236100"/>
                <a:ext cx="1126500" cy="4671300"/>
              </a:xfrm>
              <a:prstGeom prst="triangle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76" name="Google Shape;476;p46"/>
            <p:cNvGrpSpPr/>
            <p:nvPr/>
          </p:nvGrpSpPr>
          <p:grpSpPr>
            <a:xfrm flipH="1" rot="-1800013">
              <a:off x="-1161967" y="1877267"/>
              <a:ext cx="11467935" cy="1388965"/>
              <a:chOff x="-99300" y="2008500"/>
              <a:chExt cx="9300900" cy="1126500"/>
            </a:xfrm>
          </p:grpSpPr>
          <p:sp>
            <p:nvSpPr>
              <p:cNvPr id="477" name="Google Shape;477;p46"/>
              <p:cNvSpPr/>
              <p:nvPr/>
            </p:nvSpPr>
            <p:spPr>
              <a:xfrm rot="5400000">
                <a:off x="1673100" y="236100"/>
                <a:ext cx="1126500" cy="4671300"/>
              </a:xfrm>
              <a:prstGeom prst="triangle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8" name="Google Shape;478;p46"/>
              <p:cNvSpPr/>
              <p:nvPr/>
            </p:nvSpPr>
            <p:spPr>
              <a:xfrm rot="-5400000">
                <a:off x="6302700" y="236100"/>
                <a:ext cx="1126500" cy="4671300"/>
              </a:xfrm>
              <a:prstGeom prst="triangle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79" name="Google Shape;479;p46"/>
            <p:cNvSpPr/>
            <p:nvPr/>
          </p:nvSpPr>
          <p:spPr>
            <a:xfrm rot="-1799888">
              <a:off x="5304668" y="2163619"/>
              <a:ext cx="1389079" cy="5759821"/>
            </a:xfrm>
            <a:prstGeom prst="triangl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46"/>
            <p:cNvSpPr/>
            <p:nvPr/>
          </p:nvSpPr>
          <p:spPr>
            <a:xfrm flipH="1" rot="1799888">
              <a:off x="2450253" y="2163619"/>
              <a:ext cx="1389079" cy="5759821"/>
            </a:xfrm>
            <a:prstGeom prst="triangl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46"/>
            <p:cNvSpPr/>
            <p:nvPr/>
          </p:nvSpPr>
          <p:spPr>
            <a:xfrm>
              <a:off x="4008750" y="2550900"/>
              <a:ext cx="1126500" cy="4671300"/>
            </a:xfrm>
            <a:prstGeom prst="triangl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82" name="Google Shape;482;p46"/>
          <p:cNvPicPr preferRelativeResize="0"/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83" name="Google Shape;483;p46"/>
          <p:cNvSpPr txBox="1"/>
          <p:nvPr>
            <p:ph hasCustomPrompt="1" type="title"/>
          </p:nvPr>
        </p:nvSpPr>
        <p:spPr>
          <a:xfrm>
            <a:off x="1428791" y="1675711"/>
            <a:ext cx="885900" cy="5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84" name="Google Shape;484;p46"/>
          <p:cNvSpPr txBox="1"/>
          <p:nvPr>
            <p:ph idx="1" type="subTitle"/>
          </p:nvPr>
        </p:nvSpPr>
        <p:spPr>
          <a:xfrm>
            <a:off x="727841" y="2352849"/>
            <a:ext cx="2287800" cy="371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85" name="Google Shape;485;p46"/>
          <p:cNvSpPr txBox="1"/>
          <p:nvPr>
            <p:ph idx="2" type="subTitle"/>
          </p:nvPr>
        </p:nvSpPr>
        <p:spPr>
          <a:xfrm>
            <a:off x="727850" y="2834829"/>
            <a:ext cx="2287800" cy="105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486" name="Google Shape;486;p46"/>
          <p:cNvSpPr txBox="1"/>
          <p:nvPr>
            <p:ph hasCustomPrompt="1" idx="3" type="title"/>
          </p:nvPr>
        </p:nvSpPr>
        <p:spPr>
          <a:xfrm>
            <a:off x="4129046" y="1675711"/>
            <a:ext cx="885900" cy="5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87" name="Google Shape;487;p46"/>
          <p:cNvSpPr txBox="1"/>
          <p:nvPr>
            <p:ph idx="4" type="subTitle"/>
          </p:nvPr>
        </p:nvSpPr>
        <p:spPr>
          <a:xfrm>
            <a:off x="3428100" y="2352849"/>
            <a:ext cx="2287800" cy="371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88" name="Google Shape;488;p46"/>
          <p:cNvSpPr txBox="1"/>
          <p:nvPr>
            <p:ph idx="5" type="subTitle"/>
          </p:nvPr>
        </p:nvSpPr>
        <p:spPr>
          <a:xfrm>
            <a:off x="3428103" y="2834829"/>
            <a:ext cx="2287800" cy="105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489" name="Google Shape;489;p46"/>
          <p:cNvSpPr txBox="1"/>
          <p:nvPr>
            <p:ph hasCustomPrompt="1" idx="6" type="title"/>
          </p:nvPr>
        </p:nvSpPr>
        <p:spPr>
          <a:xfrm>
            <a:off x="6829309" y="1675711"/>
            <a:ext cx="885900" cy="5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90" name="Google Shape;490;p46"/>
          <p:cNvSpPr txBox="1"/>
          <p:nvPr>
            <p:ph idx="7" type="subTitle"/>
          </p:nvPr>
        </p:nvSpPr>
        <p:spPr>
          <a:xfrm>
            <a:off x="6128359" y="2352849"/>
            <a:ext cx="2287800" cy="371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91" name="Google Shape;491;p46"/>
          <p:cNvSpPr txBox="1"/>
          <p:nvPr>
            <p:ph idx="8" type="subTitle"/>
          </p:nvPr>
        </p:nvSpPr>
        <p:spPr>
          <a:xfrm>
            <a:off x="6128355" y="2834829"/>
            <a:ext cx="2287800" cy="105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492" name="Google Shape;492;p46"/>
          <p:cNvSpPr txBox="1"/>
          <p:nvPr>
            <p:ph idx="9"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3_1_4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47"/>
          <p:cNvSpPr/>
          <p:nvPr/>
        </p:nvSpPr>
        <p:spPr>
          <a:xfrm rot="10800000">
            <a:off x="2235900" y="0"/>
            <a:ext cx="6908100" cy="5143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95" name="Google Shape;495;p47"/>
          <p:cNvPicPr preferRelativeResize="0"/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96" name="Google Shape;496;p47"/>
          <p:cNvSpPr txBox="1"/>
          <p:nvPr>
            <p:ph type="title"/>
          </p:nvPr>
        </p:nvSpPr>
        <p:spPr>
          <a:xfrm>
            <a:off x="720000" y="387600"/>
            <a:ext cx="7701600" cy="592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  <p:sp>
        <p:nvSpPr>
          <p:cNvPr id="497" name="Google Shape;497;p47"/>
          <p:cNvSpPr txBox="1"/>
          <p:nvPr>
            <p:ph idx="1" type="subTitle"/>
          </p:nvPr>
        </p:nvSpPr>
        <p:spPr>
          <a:xfrm>
            <a:off x="725444" y="1939150"/>
            <a:ext cx="21753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98" name="Google Shape;498;p47"/>
          <p:cNvSpPr txBox="1"/>
          <p:nvPr>
            <p:ph idx="2" type="subTitle"/>
          </p:nvPr>
        </p:nvSpPr>
        <p:spPr>
          <a:xfrm>
            <a:off x="725444" y="2310538"/>
            <a:ext cx="2175300" cy="64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9" name="Google Shape;499;p47"/>
          <p:cNvSpPr txBox="1"/>
          <p:nvPr>
            <p:ph idx="3" type="subTitle"/>
          </p:nvPr>
        </p:nvSpPr>
        <p:spPr>
          <a:xfrm>
            <a:off x="725444" y="3725548"/>
            <a:ext cx="21753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500" name="Google Shape;500;p47"/>
          <p:cNvSpPr txBox="1"/>
          <p:nvPr>
            <p:ph idx="4" type="subTitle"/>
          </p:nvPr>
        </p:nvSpPr>
        <p:spPr>
          <a:xfrm>
            <a:off x="725444" y="4096950"/>
            <a:ext cx="2175300" cy="64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1" name="Google Shape;501;p47"/>
          <p:cNvSpPr txBox="1"/>
          <p:nvPr>
            <p:ph hasCustomPrompt="1" idx="5" type="title"/>
          </p:nvPr>
        </p:nvSpPr>
        <p:spPr>
          <a:xfrm>
            <a:off x="1460288" y="1326804"/>
            <a:ext cx="705600" cy="5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02" name="Google Shape;502;p47"/>
          <p:cNvSpPr txBox="1"/>
          <p:nvPr>
            <p:ph hasCustomPrompt="1" idx="6" type="title"/>
          </p:nvPr>
        </p:nvSpPr>
        <p:spPr>
          <a:xfrm>
            <a:off x="1460288" y="3113213"/>
            <a:ext cx="705600" cy="5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03" name="Google Shape;503;p47"/>
          <p:cNvSpPr txBox="1"/>
          <p:nvPr>
            <p:ph idx="7" type="subTitle"/>
          </p:nvPr>
        </p:nvSpPr>
        <p:spPr>
          <a:xfrm>
            <a:off x="6243262" y="1939150"/>
            <a:ext cx="21753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504" name="Google Shape;504;p47"/>
          <p:cNvSpPr txBox="1"/>
          <p:nvPr>
            <p:ph idx="8" type="subTitle"/>
          </p:nvPr>
        </p:nvSpPr>
        <p:spPr>
          <a:xfrm>
            <a:off x="6243262" y="2310538"/>
            <a:ext cx="2175300" cy="64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5" name="Google Shape;505;p47"/>
          <p:cNvSpPr txBox="1"/>
          <p:nvPr>
            <p:ph idx="9" type="subTitle"/>
          </p:nvPr>
        </p:nvSpPr>
        <p:spPr>
          <a:xfrm>
            <a:off x="6243262" y="3725548"/>
            <a:ext cx="21753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506" name="Google Shape;506;p47"/>
          <p:cNvSpPr txBox="1"/>
          <p:nvPr>
            <p:ph idx="13" type="subTitle"/>
          </p:nvPr>
        </p:nvSpPr>
        <p:spPr>
          <a:xfrm>
            <a:off x="6243262" y="4096950"/>
            <a:ext cx="2175300" cy="64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7" name="Google Shape;507;p47"/>
          <p:cNvSpPr txBox="1"/>
          <p:nvPr>
            <p:ph hasCustomPrompt="1" idx="14" type="title"/>
          </p:nvPr>
        </p:nvSpPr>
        <p:spPr>
          <a:xfrm>
            <a:off x="6978109" y="1326804"/>
            <a:ext cx="705600" cy="5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08" name="Google Shape;508;p47"/>
          <p:cNvSpPr txBox="1"/>
          <p:nvPr>
            <p:ph hasCustomPrompt="1" idx="15" type="title"/>
          </p:nvPr>
        </p:nvSpPr>
        <p:spPr>
          <a:xfrm>
            <a:off x="6978109" y="3113213"/>
            <a:ext cx="705600" cy="5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4"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48"/>
          <p:cNvSpPr/>
          <p:nvPr/>
        </p:nvSpPr>
        <p:spPr>
          <a:xfrm flipH="1" rot="5400000">
            <a:off x="1943075" y="-1993800"/>
            <a:ext cx="5256300" cy="9131100"/>
          </a:xfrm>
          <a:prstGeom prst="trapezoid">
            <a:avLst>
              <a:gd fmla="val 39471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11" name="Google Shape;511;p48"/>
          <p:cNvPicPr preferRelativeResize="0"/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12" name="Google Shape;512;p48"/>
          <p:cNvSpPr txBox="1"/>
          <p:nvPr>
            <p:ph idx="1" type="subTitle"/>
          </p:nvPr>
        </p:nvSpPr>
        <p:spPr>
          <a:xfrm>
            <a:off x="845225" y="3660691"/>
            <a:ext cx="2070900" cy="371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513" name="Google Shape;513;p48"/>
          <p:cNvSpPr txBox="1"/>
          <p:nvPr>
            <p:ph idx="2" type="subTitle"/>
          </p:nvPr>
        </p:nvSpPr>
        <p:spPr>
          <a:xfrm>
            <a:off x="845225" y="4032095"/>
            <a:ext cx="2070900" cy="64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514" name="Google Shape;514;p48"/>
          <p:cNvSpPr txBox="1"/>
          <p:nvPr>
            <p:ph idx="3" type="subTitle"/>
          </p:nvPr>
        </p:nvSpPr>
        <p:spPr>
          <a:xfrm>
            <a:off x="3536550" y="3660691"/>
            <a:ext cx="20709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515" name="Google Shape;515;p48"/>
          <p:cNvSpPr txBox="1"/>
          <p:nvPr>
            <p:ph idx="4" type="subTitle"/>
          </p:nvPr>
        </p:nvSpPr>
        <p:spPr>
          <a:xfrm>
            <a:off x="3536550" y="4032095"/>
            <a:ext cx="2070900" cy="64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516" name="Google Shape;516;p48"/>
          <p:cNvSpPr txBox="1"/>
          <p:nvPr>
            <p:ph idx="5" type="subTitle"/>
          </p:nvPr>
        </p:nvSpPr>
        <p:spPr>
          <a:xfrm>
            <a:off x="6227875" y="3660691"/>
            <a:ext cx="2070900" cy="371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517" name="Google Shape;517;p48"/>
          <p:cNvSpPr txBox="1"/>
          <p:nvPr>
            <p:ph idx="6" type="subTitle"/>
          </p:nvPr>
        </p:nvSpPr>
        <p:spPr>
          <a:xfrm>
            <a:off x="6227875" y="4032095"/>
            <a:ext cx="2070900" cy="64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518" name="Google Shape;518;p48"/>
          <p:cNvSpPr txBox="1"/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519" name="Google Shape;519;p48"/>
          <p:cNvSpPr txBox="1"/>
          <p:nvPr>
            <p:ph idx="7" type="subTitle"/>
          </p:nvPr>
        </p:nvSpPr>
        <p:spPr>
          <a:xfrm>
            <a:off x="845231" y="1921051"/>
            <a:ext cx="20709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520" name="Google Shape;520;p48"/>
          <p:cNvSpPr txBox="1"/>
          <p:nvPr>
            <p:ph idx="8" type="subTitle"/>
          </p:nvPr>
        </p:nvSpPr>
        <p:spPr>
          <a:xfrm>
            <a:off x="845231" y="2292453"/>
            <a:ext cx="2070900" cy="64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521" name="Google Shape;521;p48"/>
          <p:cNvSpPr txBox="1"/>
          <p:nvPr>
            <p:ph idx="9" type="subTitle"/>
          </p:nvPr>
        </p:nvSpPr>
        <p:spPr>
          <a:xfrm>
            <a:off x="3536550" y="1921051"/>
            <a:ext cx="20709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522" name="Google Shape;522;p48"/>
          <p:cNvSpPr txBox="1"/>
          <p:nvPr>
            <p:ph idx="13" type="subTitle"/>
          </p:nvPr>
        </p:nvSpPr>
        <p:spPr>
          <a:xfrm>
            <a:off x="3536550" y="2292453"/>
            <a:ext cx="2070900" cy="64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523" name="Google Shape;523;p48"/>
          <p:cNvSpPr txBox="1"/>
          <p:nvPr>
            <p:ph idx="14" type="subTitle"/>
          </p:nvPr>
        </p:nvSpPr>
        <p:spPr>
          <a:xfrm>
            <a:off x="6227875" y="1921051"/>
            <a:ext cx="20709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524" name="Google Shape;524;p48"/>
          <p:cNvSpPr txBox="1"/>
          <p:nvPr>
            <p:ph idx="15" type="subTitle"/>
          </p:nvPr>
        </p:nvSpPr>
        <p:spPr>
          <a:xfrm>
            <a:off x="6227875" y="2292453"/>
            <a:ext cx="2070900" cy="64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5_1"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6" name="Google Shape;526;p49"/>
          <p:cNvGrpSpPr/>
          <p:nvPr/>
        </p:nvGrpSpPr>
        <p:grpSpPr>
          <a:xfrm>
            <a:off x="-538385" y="-2861598"/>
            <a:ext cx="5452219" cy="10866697"/>
            <a:chOff x="-420075" y="-3511250"/>
            <a:chExt cx="6125400" cy="12208400"/>
          </a:xfrm>
        </p:grpSpPr>
        <p:sp>
          <p:nvSpPr>
            <p:cNvPr id="527" name="Google Shape;527;p49"/>
            <p:cNvSpPr/>
            <p:nvPr/>
          </p:nvSpPr>
          <p:spPr>
            <a:xfrm rot="-2700000">
              <a:off x="476969" y="-2614206"/>
              <a:ext cx="4331312" cy="4331312"/>
            </a:xfrm>
            <a:prstGeom prst="rtTriangl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49"/>
            <p:cNvSpPr/>
            <p:nvPr/>
          </p:nvSpPr>
          <p:spPr>
            <a:xfrm rot="8100000">
              <a:off x="476969" y="3468794"/>
              <a:ext cx="4331312" cy="4331312"/>
            </a:xfrm>
            <a:prstGeom prst="rtTriangl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529" name="Google Shape;529;p49"/>
          <p:cNvPicPr preferRelativeResize="0"/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0" name="Google Shape;530;p49"/>
          <p:cNvSpPr txBox="1"/>
          <p:nvPr>
            <p:ph hasCustomPrompt="1" type="title"/>
          </p:nvPr>
        </p:nvSpPr>
        <p:spPr>
          <a:xfrm>
            <a:off x="4294482" y="562500"/>
            <a:ext cx="3709800" cy="74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531" name="Google Shape;531;p49"/>
          <p:cNvSpPr txBox="1"/>
          <p:nvPr>
            <p:ph idx="1" type="subTitle"/>
          </p:nvPr>
        </p:nvSpPr>
        <p:spPr>
          <a:xfrm>
            <a:off x="4294482" y="1235703"/>
            <a:ext cx="3709800" cy="43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532" name="Google Shape;532;p49"/>
          <p:cNvSpPr txBox="1"/>
          <p:nvPr>
            <p:ph hasCustomPrompt="1" idx="2" type="title"/>
          </p:nvPr>
        </p:nvSpPr>
        <p:spPr>
          <a:xfrm>
            <a:off x="4294482" y="2038681"/>
            <a:ext cx="3709800" cy="74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33" name="Google Shape;533;p49"/>
          <p:cNvSpPr txBox="1"/>
          <p:nvPr>
            <p:ph idx="3" type="subTitle"/>
          </p:nvPr>
        </p:nvSpPr>
        <p:spPr>
          <a:xfrm>
            <a:off x="4294482" y="2711901"/>
            <a:ext cx="3709800" cy="43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534" name="Google Shape;534;p49"/>
          <p:cNvSpPr txBox="1"/>
          <p:nvPr>
            <p:ph hasCustomPrompt="1" idx="4" type="title"/>
          </p:nvPr>
        </p:nvSpPr>
        <p:spPr>
          <a:xfrm>
            <a:off x="4294482" y="3514862"/>
            <a:ext cx="3709800" cy="74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35" name="Google Shape;535;p49"/>
          <p:cNvSpPr txBox="1"/>
          <p:nvPr>
            <p:ph idx="5" type="subTitle"/>
          </p:nvPr>
        </p:nvSpPr>
        <p:spPr>
          <a:xfrm>
            <a:off x="4294482" y="4188076"/>
            <a:ext cx="3709800" cy="43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10_1_1_1_1_1_1_1_1"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7" name="Google Shape;537;p50"/>
          <p:cNvGrpSpPr/>
          <p:nvPr/>
        </p:nvGrpSpPr>
        <p:grpSpPr>
          <a:xfrm>
            <a:off x="-2502189" y="0"/>
            <a:ext cx="15667350" cy="5143500"/>
            <a:chOff x="-1760125" y="0"/>
            <a:chExt cx="15667350" cy="5143500"/>
          </a:xfrm>
        </p:grpSpPr>
        <p:sp>
          <p:nvSpPr>
            <p:cNvPr id="538" name="Google Shape;538;p50"/>
            <p:cNvSpPr/>
            <p:nvPr/>
          </p:nvSpPr>
          <p:spPr>
            <a:xfrm flipH="1">
              <a:off x="-1760125" y="0"/>
              <a:ext cx="7857300" cy="5143500"/>
            </a:xfrm>
            <a:prstGeom prst="parallelogram">
              <a:avLst>
                <a:gd fmla="val 82171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50"/>
            <p:cNvSpPr/>
            <p:nvPr/>
          </p:nvSpPr>
          <p:spPr>
            <a:xfrm flipH="1">
              <a:off x="6049925" y="0"/>
              <a:ext cx="7857300" cy="5143500"/>
            </a:xfrm>
            <a:prstGeom prst="parallelogram">
              <a:avLst>
                <a:gd fmla="val 82171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540" name="Google Shape;540;p50"/>
          <p:cNvPicPr preferRelativeResize="0"/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41" name="Google Shape;541;p50"/>
          <p:cNvSpPr txBox="1"/>
          <p:nvPr>
            <p:ph idx="1" type="subTitle"/>
          </p:nvPr>
        </p:nvSpPr>
        <p:spPr>
          <a:xfrm>
            <a:off x="1536900" y="3904607"/>
            <a:ext cx="6070200" cy="77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542" name="Google Shape;542;p50"/>
          <p:cNvSpPr txBox="1"/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20"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4" name="Google Shape;544;p51"/>
          <p:cNvGrpSpPr/>
          <p:nvPr/>
        </p:nvGrpSpPr>
        <p:grpSpPr>
          <a:xfrm>
            <a:off x="0" y="-150"/>
            <a:ext cx="9144000" cy="5143775"/>
            <a:chOff x="0" y="-150"/>
            <a:chExt cx="9144000" cy="5143775"/>
          </a:xfrm>
        </p:grpSpPr>
        <p:sp>
          <p:nvSpPr>
            <p:cNvPr id="545" name="Google Shape;545;p51"/>
            <p:cNvSpPr/>
            <p:nvPr/>
          </p:nvSpPr>
          <p:spPr>
            <a:xfrm>
              <a:off x="0" y="4058225"/>
              <a:ext cx="1085400" cy="1085400"/>
            </a:xfrm>
            <a:prstGeom prst="rtTriangl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51"/>
            <p:cNvSpPr/>
            <p:nvPr/>
          </p:nvSpPr>
          <p:spPr>
            <a:xfrm rot="10800000">
              <a:off x="7366500" y="-150"/>
              <a:ext cx="1777500" cy="1777500"/>
            </a:xfrm>
            <a:prstGeom prst="rtTriangl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547" name="Google Shape;547;p51"/>
          <p:cNvPicPr preferRelativeResize="0"/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48" name="Google Shape;548;p51"/>
          <p:cNvSpPr txBox="1"/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Google Shape;53;p6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54" name="Google Shape;54;p6"/>
            <p:cNvSpPr/>
            <p:nvPr/>
          </p:nvSpPr>
          <p:spPr>
            <a:xfrm flipH="1" rot="10800000">
              <a:off x="0" y="0"/>
              <a:ext cx="1575000" cy="1575000"/>
            </a:xfrm>
            <a:prstGeom prst="rtTriangl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6"/>
            <p:cNvSpPr/>
            <p:nvPr/>
          </p:nvSpPr>
          <p:spPr>
            <a:xfrm flipH="1">
              <a:off x="7569000" y="3568500"/>
              <a:ext cx="1575000" cy="1575000"/>
            </a:xfrm>
            <a:prstGeom prst="rtTriangl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56" name="Google Shape;56;p6"/>
          <p:cNvPicPr preferRelativeResize="0"/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6"/>
          <p:cNvSpPr txBox="1"/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20_1"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0" name="Google Shape;550;p52"/>
          <p:cNvGrpSpPr/>
          <p:nvPr/>
        </p:nvGrpSpPr>
        <p:grpSpPr>
          <a:xfrm>
            <a:off x="0" y="-225"/>
            <a:ext cx="9144000" cy="5143850"/>
            <a:chOff x="0" y="-225"/>
            <a:chExt cx="9144000" cy="5143850"/>
          </a:xfrm>
        </p:grpSpPr>
        <p:grpSp>
          <p:nvGrpSpPr>
            <p:cNvPr id="551" name="Google Shape;551;p52"/>
            <p:cNvGrpSpPr/>
            <p:nvPr/>
          </p:nvGrpSpPr>
          <p:grpSpPr>
            <a:xfrm flipH="1">
              <a:off x="0" y="-150"/>
              <a:ext cx="9144000" cy="5143775"/>
              <a:chOff x="0" y="-150"/>
              <a:chExt cx="9144000" cy="5143775"/>
            </a:xfrm>
          </p:grpSpPr>
          <p:sp>
            <p:nvSpPr>
              <p:cNvPr id="552" name="Google Shape;552;p52"/>
              <p:cNvSpPr/>
              <p:nvPr/>
            </p:nvSpPr>
            <p:spPr>
              <a:xfrm>
                <a:off x="0" y="4058225"/>
                <a:ext cx="1085400" cy="1085400"/>
              </a:xfrm>
              <a:prstGeom prst="rtTriangl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3" name="Google Shape;553;p52"/>
              <p:cNvSpPr/>
              <p:nvPr/>
            </p:nvSpPr>
            <p:spPr>
              <a:xfrm rot="10800000">
                <a:off x="7366500" y="-150"/>
                <a:ext cx="1777500" cy="1777500"/>
              </a:xfrm>
              <a:prstGeom prst="rtTriangl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54" name="Google Shape;554;p52"/>
            <p:cNvSpPr/>
            <p:nvPr/>
          </p:nvSpPr>
          <p:spPr>
            <a:xfrm flipH="1" rot="10800000">
              <a:off x="0" y="-225"/>
              <a:ext cx="608700" cy="608700"/>
            </a:xfrm>
            <a:prstGeom prst="rtTriangl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555" name="Google Shape;555;p52"/>
          <p:cNvPicPr preferRelativeResize="0"/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56" name="Google Shape;556;p52"/>
          <p:cNvSpPr txBox="1"/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12_3"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53"/>
          <p:cNvSpPr/>
          <p:nvPr/>
        </p:nvSpPr>
        <p:spPr>
          <a:xfrm flipH="1">
            <a:off x="4572000" y="0"/>
            <a:ext cx="4572000" cy="5143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59" name="Google Shape;559;p53"/>
          <p:cNvPicPr preferRelativeResize="0"/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60" name="Google Shape;560;p53"/>
          <p:cNvSpPr txBox="1"/>
          <p:nvPr>
            <p:ph type="title"/>
          </p:nvPr>
        </p:nvSpPr>
        <p:spPr>
          <a:xfrm>
            <a:off x="722375" y="1413711"/>
            <a:ext cx="3849600" cy="9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000"/>
              <a:buNone/>
              <a:defRPr sz="100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561" name="Google Shape;561;p53"/>
          <p:cNvSpPr txBox="1"/>
          <p:nvPr>
            <p:ph idx="1" type="subTitle"/>
          </p:nvPr>
        </p:nvSpPr>
        <p:spPr>
          <a:xfrm>
            <a:off x="722375" y="2605019"/>
            <a:ext cx="3849600" cy="101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2" name="Google Shape;562;p53"/>
          <p:cNvSpPr txBox="1"/>
          <p:nvPr/>
        </p:nvSpPr>
        <p:spPr>
          <a:xfrm>
            <a:off x="994175" y="3766389"/>
            <a:ext cx="33822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CREDITS: This presentation template was created by </a:t>
            </a:r>
            <a:r>
              <a:rPr b="1" lang="fr" sz="1200">
                <a:solidFill>
                  <a:schemeClr val="lt1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fr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, including icons by </a:t>
            </a:r>
            <a:r>
              <a:rPr b="1" lang="fr" sz="1200">
                <a:solidFill>
                  <a:schemeClr val="lt1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fr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, and infographics &amp; images by </a:t>
            </a:r>
            <a:r>
              <a:rPr b="1" lang="fr" sz="1200">
                <a:solidFill>
                  <a:schemeClr val="lt1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24"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4" name="Google Shape;564;p54"/>
          <p:cNvGrpSpPr/>
          <p:nvPr/>
        </p:nvGrpSpPr>
        <p:grpSpPr>
          <a:xfrm>
            <a:off x="0" y="-150"/>
            <a:ext cx="9144000" cy="5143775"/>
            <a:chOff x="0" y="-150"/>
            <a:chExt cx="9144000" cy="5143775"/>
          </a:xfrm>
        </p:grpSpPr>
        <p:sp>
          <p:nvSpPr>
            <p:cNvPr id="565" name="Google Shape;565;p54"/>
            <p:cNvSpPr/>
            <p:nvPr/>
          </p:nvSpPr>
          <p:spPr>
            <a:xfrm>
              <a:off x="0" y="4058225"/>
              <a:ext cx="1085400" cy="1085400"/>
            </a:xfrm>
            <a:prstGeom prst="rtTriangl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54"/>
            <p:cNvSpPr/>
            <p:nvPr/>
          </p:nvSpPr>
          <p:spPr>
            <a:xfrm rot="10800000">
              <a:off x="7366500" y="-150"/>
              <a:ext cx="1777500" cy="1777500"/>
            </a:xfrm>
            <a:prstGeom prst="rtTriangl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567" name="Google Shape;567;p54"/>
          <p:cNvPicPr preferRelativeResize="0"/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25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9" name="Google Shape;569;p55"/>
          <p:cNvGrpSpPr/>
          <p:nvPr/>
        </p:nvGrpSpPr>
        <p:grpSpPr>
          <a:xfrm rot="-900005">
            <a:off x="-1311247" y="-3311497"/>
            <a:ext cx="11766495" cy="11766495"/>
            <a:chOff x="-740994" y="-2741244"/>
            <a:chExt cx="10625988" cy="10625988"/>
          </a:xfrm>
        </p:grpSpPr>
        <p:grpSp>
          <p:nvGrpSpPr>
            <p:cNvPr id="570" name="Google Shape;570;p55"/>
            <p:cNvGrpSpPr/>
            <p:nvPr/>
          </p:nvGrpSpPr>
          <p:grpSpPr>
            <a:xfrm>
              <a:off x="-78450" y="2008500"/>
              <a:ext cx="9300900" cy="1126500"/>
              <a:chOff x="-99300" y="2008500"/>
              <a:chExt cx="9300900" cy="1126500"/>
            </a:xfrm>
          </p:grpSpPr>
          <p:sp>
            <p:nvSpPr>
              <p:cNvPr id="571" name="Google Shape;571;p55"/>
              <p:cNvSpPr/>
              <p:nvPr/>
            </p:nvSpPr>
            <p:spPr>
              <a:xfrm rot="5400000">
                <a:off x="1673100" y="236100"/>
                <a:ext cx="1126500" cy="4671300"/>
              </a:xfrm>
              <a:prstGeom prst="triangle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2" name="Google Shape;572;p55"/>
              <p:cNvSpPr/>
              <p:nvPr/>
            </p:nvSpPr>
            <p:spPr>
              <a:xfrm rot="-5400000">
                <a:off x="6302700" y="236100"/>
                <a:ext cx="1126500" cy="4671300"/>
              </a:xfrm>
              <a:prstGeom prst="triangle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73" name="Google Shape;573;p55"/>
            <p:cNvGrpSpPr/>
            <p:nvPr/>
          </p:nvGrpSpPr>
          <p:grpSpPr>
            <a:xfrm rot="1800013">
              <a:off x="-1161967" y="1877267"/>
              <a:ext cx="11467935" cy="1388965"/>
              <a:chOff x="-99300" y="2008500"/>
              <a:chExt cx="9300900" cy="1126500"/>
            </a:xfrm>
          </p:grpSpPr>
          <p:sp>
            <p:nvSpPr>
              <p:cNvPr id="574" name="Google Shape;574;p55"/>
              <p:cNvSpPr/>
              <p:nvPr/>
            </p:nvSpPr>
            <p:spPr>
              <a:xfrm rot="5400000">
                <a:off x="1673100" y="236100"/>
                <a:ext cx="1126500" cy="4671300"/>
              </a:xfrm>
              <a:prstGeom prst="triangle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5" name="Google Shape;575;p55"/>
              <p:cNvSpPr/>
              <p:nvPr/>
            </p:nvSpPr>
            <p:spPr>
              <a:xfrm rot="-5400000">
                <a:off x="6302700" y="236100"/>
                <a:ext cx="1126500" cy="4671300"/>
              </a:xfrm>
              <a:prstGeom prst="triangle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76" name="Google Shape;576;p55"/>
            <p:cNvGrpSpPr/>
            <p:nvPr/>
          </p:nvGrpSpPr>
          <p:grpSpPr>
            <a:xfrm flipH="1" rot="-1800013">
              <a:off x="-1161967" y="1877267"/>
              <a:ext cx="11467935" cy="1388965"/>
              <a:chOff x="-99300" y="2008500"/>
              <a:chExt cx="9300900" cy="1126500"/>
            </a:xfrm>
          </p:grpSpPr>
          <p:sp>
            <p:nvSpPr>
              <p:cNvPr id="577" name="Google Shape;577;p55"/>
              <p:cNvSpPr/>
              <p:nvPr/>
            </p:nvSpPr>
            <p:spPr>
              <a:xfrm rot="5400000">
                <a:off x="1673100" y="236100"/>
                <a:ext cx="1126500" cy="4671300"/>
              </a:xfrm>
              <a:prstGeom prst="triangle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8" name="Google Shape;578;p55"/>
              <p:cNvSpPr/>
              <p:nvPr/>
            </p:nvSpPr>
            <p:spPr>
              <a:xfrm rot="-5400000">
                <a:off x="6302700" y="236100"/>
                <a:ext cx="1126500" cy="4671300"/>
              </a:xfrm>
              <a:prstGeom prst="triangle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79" name="Google Shape;579;p55"/>
            <p:cNvGrpSpPr/>
            <p:nvPr/>
          </p:nvGrpSpPr>
          <p:grpSpPr>
            <a:xfrm rot="3599987">
              <a:off x="-1161967" y="1877267"/>
              <a:ext cx="11467935" cy="1388965"/>
              <a:chOff x="-99300" y="2008500"/>
              <a:chExt cx="9300900" cy="1126500"/>
            </a:xfrm>
          </p:grpSpPr>
          <p:sp>
            <p:nvSpPr>
              <p:cNvPr id="580" name="Google Shape;580;p55"/>
              <p:cNvSpPr/>
              <p:nvPr/>
            </p:nvSpPr>
            <p:spPr>
              <a:xfrm rot="5400000">
                <a:off x="1673100" y="236100"/>
                <a:ext cx="1126500" cy="4671300"/>
              </a:xfrm>
              <a:prstGeom prst="triangle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1" name="Google Shape;581;p55"/>
              <p:cNvSpPr/>
              <p:nvPr/>
            </p:nvSpPr>
            <p:spPr>
              <a:xfrm rot="-5400000">
                <a:off x="6302700" y="236100"/>
                <a:ext cx="1126500" cy="4671300"/>
              </a:xfrm>
              <a:prstGeom prst="triangle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2" name="Google Shape;582;p55"/>
            <p:cNvGrpSpPr/>
            <p:nvPr/>
          </p:nvGrpSpPr>
          <p:grpSpPr>
            <a:xfrm flipH="1" rot="-3599987">
              <a:off x="-1161967" y="1877267"/>
              <a:ext cx="11467935" cy="1388965"/>
              <a:chOff x="-99300" y="2008500"/>
              <a:chExt cx="9300900" cy="1126500"/>
            </a:xfrm>
          </p:grpSpPr>
          <p:sp>
            <p:nvSpPr>
              <p:cNvPr id="583" name="Google Shape;583;p55"/>
              <p:cNvSpPr/>
              <p:nvPr/>
            </p:nvSpPr>
            <p:spPr>
              <a:xfrm rot="5400000">
                <a:off x="1673100" y="236100"/>
                <a:ext cx="1126500" cy="4671300"/>
              </a:xfrm>
              <a:prstGeom prst="triangle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4" name="Google Shape;584;p55"/>
              <p:cNvSpPr/>
              <p:nvPr/>
            </p:nvSpPr>
            <p:spPr>
              <a:xfrm rot="-5400000">
                <a:off x="6302700" y="236100"/>
                <a:ext cx="1126500" cy="4671300"/>
              </a:xfrm>
              <a:prstGeom prst="triangle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5" name="Google Shape;585;p55"/>
            <p:cNvGrpSpPr/>
            <p:nvPr/>
          </p:nvGrpSpPr>
          <p:grpSpPr>
            <a:xfrm rot="-5400000">
              <a:off x="-78450" y="2008500"/>
              <a:ext cx="9300900" cy="1126500"/>
              <a:chOff x="-99300" y="2008500"/>
              <a:chExt cx="9300900" cy="1126500"/>
            </a:xfrm>
          </p:grpSpPr>
          <p:sp>
            <p:nvSpPr>
              <p:cNvPr id="586" name="Google Shape;586;p55"/>
              <p:cNvSpPr/>
              <p:nvPr/>
            </p:nvSpPr>
            <p:spPr>
              <a:xfrm rot="5400000">
                <a:off x="1673100" y="236100"/>
                <a:ext cx="1126500" cy="4671300"/>
              </a:xfrm>
              <a:prstGeom prst="triangle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7" name="Google Shape;587;p55"/>
              <p:cNvSpPr/>
              <p:nvPr/>
            </p:nvSpPr>
            <p:spPr>
              <a:xfrm rot="-5400000">
                <a:off x="6302700" y="236100"/>
                <a:ext cx="1126500" cy="4671300"/>
              </a:xfrm>
              <a:prstGeom prst="triangle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id="588" name="Google Shape;588;p55"/>
          <p:cNvPicPr preferRelativeResize="0"/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3" name="Google Shape;593;p57"/>
          <p:cNvGrpSpPr/>
          <p:nvPr/>
        </p:nvGrpSpPr>
        <p:grpSpPr>
          <a:xfrm>
            <a:off x="-740994" y="-2741244"/>
            <a:ext cx="10625988" cy="10625988"/>
            <a:chOff x="-740994" y="-2741244"/>
            <a:chExt cx="10625988" cy="10625988"/>
          </a:xfrm>
        </p:grpSpPr>
        <p:grpSp>
          <p:nvGrpSpPr>
            <p:cNvPr id="594" name="Google Shape;594;p57"/>
            <p:cNvGrpSpPr/>
            <p:nvPr/>
          </p:nvGrpSpPr>
          <p:grpSpPr>
            <a:xfrm>
              <a:off x="-78450" y="2008500"/>
              <a:ext cx="9300900" cy="1126500"/>
              <a:chOff x="-99300" y="2008500"/>
              <a:chExt cx="9300900" cy="1126500"/>
            </a:xfrm>
          </p:grpSpPr>
          <p:sp>
            <p:nvSpPr>
              <p:cNvPr id="595" name="Google Shape;595;p57"/>
              <p:cNvSpPr/>
              <p:nvPr/>
            </p:nvSpPr>
            <p:spPr>
              <a:xfrm rot="5400000">
                <a:off x="1673100" y="236100"/>
                <a:ext cx="1126500" cy="4671300"/>
              </a:xfrm>
              <a:prstGeom prst="triangle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6" name="Google Shape;596;p57"/>
              <p:cNvSpPr/>
              <p:nvPr/>
            </p:nvSpPr>
            <p:spPr>
              <a:xfrm rot="-5400000">
                <a:off x="6302700" y="236100"/>
                <a:ext cx="1126500" cy="4671300"/>
              </a:xfrm>
              <a:prstGeom prst="triangle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97" name="Google Shape;597;p57"/>
            <p:cNvGrpSpPr/>
            <p:nvPr/>
          </p:nvGrpSpPr>
          <p:grpSpPr>
            <a:xfrm rot="1800013">
              <a:off x="-1161967" y="1877267"/>
              <a:ext cx="11467935" cy="1388965"/>
              <a:chOff x="-99300" y="2008500"/>
              <a:chExt cx="9300900" cy="1126500"/>
            </a:xfrm>
          </p:grpSpPr>
          <p:sp>
            <p:nvSpPr>
              <p:cNvPr id="598" name="Google Shape;598;p57"/>
              <p:cNvSpPr/>
              <p:nvPr/>
            </p:nvSpPr>
            <p:spPr>
              <a:xfrm rot="5400000">
                <a:off x="1673100" y="236100"/>
                <a:ext cx="1126500" cy="4671300"/>
              </a:xfrm>
              <a:prstGeom prst="triangle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9" name="Google Shape;599;p57"/>
              <p:cNvSpPr/>
              <p:nvPr/>
            </p:nvSpPr>
            <p:spPr>
              <a:xfrm rot="-5400000">
                <a:off x="6302700" y="236100"/>
                <a:ext cx="1126500" cy="4671300"/>
              </a:xfrm>
              <a:prstGeom prst="triangle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00" name="Google Shape;600;p57"/>
            <p:cNvGrpSpPr/>
            <p:nvPr/>
          </p:nvGrpSpPr>
          <p:grpSpPr>
            <a:xfrm flipH="1" rot="-1800013">
              <a:off x="-1161967" y="1877267"/>
              <a:ext cx="11467935" cy="1388965"/>
              <a:chOff x="-99300" y="2008500"/>
              <a:chExt cx="9300900" cy="1126500"/>
            </a:xfrm>
          </p:grpSpPr>
          <p:sp>
            <p:nvSpPr>
              <p:cNvPr id="601" name="Google Shape;601;p57"/>
              <p:cNvSpPr/>
              <p:nvPr/>
            </p:nvSpPr>
            <p:spPr>
              <a:xfrm rot="5400000">
                <a:off x="1673100" y="236100"/>
                <a:ext cx="1126500" cy="4671300"/>
              </a:xfrm>
              <a:prstGeom prst="triangle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2" name="Google Shape;602;p57"/>
              <p:cNvSpPr/>
              <p:nvPr/>
            </p:nvSpPr>
            <p:spPr>
              <a:xfrm rot="-5400000">
                <a:off x="6302700" y="236100"/>
                <a:ext cx="1126500" cy="4671300"/>
              </a:xfrm>
              <a:prstGeom prst="triangle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03" name="Google Shape;603;p57"/>
            <p:cNvGrpSpPr/>
            <p:nvPr/>
          </p:nvGrpSpPr>
          <p:grpSpPr>
            <a:xfrm rot="3599987">
              <a:off x="-1161967" y="1877267"/>
              <a:ext cx="11467935" cy="1388965"/>
              <a:chOff x="-99300" y="2008500"/>
              <a:chExt cx="9300900" cy="1126500"/>
            </a:xfrm>
          </p:grpSpPr>
          <p:sp>
            <p:nvSpPr>
              <p:cNvPr id="604" name="Google Shape;604;p57"/>
              <p:cNvSpPr/>
              <p:nvPr/>
            </p:nvSpPr>
            <p:spPr>
              <a:xfrm rot="5400000">
                <a:off x="1673100" y="236100"/>
                <a:ext cx="1126500" cy="4671300"/>
              </a:xfrm>
              <a:prstGeom prst="triangle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5" name="Google Shape;605;p57"/>
              <p:cNvSpPr/>
              <p:nvPr/>
            </p:nvSpPr>
            <p:spPr>
              <a:xfrm rot="-5400000">
                <a:off x="6302700" y="236100"/>
                <a:ext cx="1126500" cy="4671300"/>
              </a:xfrm>
              <a:prstGeom prst="triangle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06" name="Google Shape;606;p57"/>
            <p:cNvGrpSpPr/>
            <p:nvPr/>
          </p:nvGrpSpPr>
          <p:grpSpPr>
            <a:xfrm flipH="1" rot="-3599987">
              <a:off x="-1161967" y="1877267"/>
              <a:ext cx="11467935" cy="1388965"/>
              <a:chOff x="-99300" y="2008500"/>
              <a:chExt cx="9300900" cy="1126500"/>
            </a:xfrm>
          </p:grpSpPr>
          <p:sp>
            <p:nvSpPr>
              <p:cNvPr id="607" name="Google Shape;607;p57"/>
              <p:cNvSpPr/>
              <p:nvPr/>
            </p:nvSpPr>
            <p:spPr>
              <a:xfrm rot="5400000">
                <a:off x="1673100" y="236100"/>
                <a:ext cx="1126500" cy="4671300"/>
              </a:xfrm>
              <a:prstGeom prst="triangle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8" name="Google Shape;608;p57"/>
              <p:cNvSpPr/>
              <p:nvPr/>
            </p:nvSpPr>
            <p:spPr>
              <a:xfrm rot="-5400000">
                <a:off x="6302700" y="236100"/>
                <a:ext cx="1126500" cy="4671300"/>
              </a:xfrm>
              <a:prstGeom prst="triangle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09" name="Google Shape;609;p57"/>
            <p:cNvGrpSpPr/>
            <p:nvPr/>
          </p:nvGrpSpPr>
          <p:grpSpPr>
            <a:xfrm rot="-5400000">
              <a:off x="-78450" y="2008500"/>
              <a:ext cx="9300900" cy="1126500"/>
              <a:chOff x="-99300" y="2008500"/>
              <a:chExt cx="9300900" cy="1126500"/>
            </a:xfrm>
          </p:grpSpPr>
          <p:sp>
            <p:nvSpPr>
              <p:cNvPr id="610" name="Google Shape;610;p57"/>
              <p:cNvSpPr/>
              <p:nvPr/>
            </p:nvSpPr>
            <p:spPr>
              <a:xfrm rot="5400000">
                <a:off x="1673100" y="236100"/>
                <a:ext cx="1126500" cy="4671300"/>
              </a:xfrm>
              <a:prstGeom prst="triangle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1" name="Google Shape;611;p57"/>
              <p:cNvSpPr/>
              <p:nvPr/>
            </p:nvSpPr>
            <p:spPr>
              <a:xfrm rot="-5400000">
                <a:off x="6302700" y="236100"/>
                <a:ext cx="1126500" cy="4671300"/>
              </a:xfrm>
              <a:prstGeom prst="triangle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id="612" name="Google Shape;612;p57"/>
          <p:cNvPicPr preferRelativeResize="0"/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13" name="Google Shape;613;p57"/>
          <p:cNvSpPr txBox="1"/>
          <p:nvPr>
            <p:ph type="ctrTitle"/>
          </p:nvPr>
        </p:nvSpPr>
        <p:spPr>
          <a:xfrm>
            <a:off x="1299750" y="1334031"/>
            <a:ext cx="6544500" cy="1727400"/>
          </a:xfrm>
          <a:prstGeom prst="rect">
            <a:avLst/>
          </a:prstGeom>
          <a:effectLst>
            <a:outerShdw rotWithShape="0" algn="bl" dir="2040000" dist="76200">
              <a:schemeClr val="dk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/>
        </p:txBody>
      </p:sp>
      <p:sp>
        <p:nvSpPr>
          <p:cNvPr id="614" name="Google Shape;614;p57"/>
          <p:cNvSpPr txBox="1"/>
          <p:nvPr>
            <p:ph idx="1" type="subTitle"/>
          </p:nvPr>
        </p:nvSpPr>
        <p:spPr>
          <a:xfrm>
            <a:off x="2198400" y="3337569"/>
            <a:ext cx="4747200" cy="3351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58"/>
          <p:cNvSpPr/>
          <p:nvPr/>
        </p:nvSpPr>
        <p:spPr>
          <a:xfrm>
            <a:off x="4572000" y="0"/>
            <a:ext cx="3849600" cy="5143500"/>
          </a:xfrm>
          <a:prstGeom prst="trapezoid">
            <a:avLst>
              <a:gd fmla="val 29612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17" name="Google Shape;617;p58"/>
          <p:cNvPicPr preferRelativeResize="0"/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18" name="Google Shape;618;p58"/>
          <p:cNvSpPr txBox="1"/>
          <p:nvPr>
            <p:ph type="title"/>
          </p:nvPr>
        </p:nvSpPr>
        <p:spPr>
          <a:xfrm>
            <a:off x="1123300" y="2354895"/>
            <a:ext cx="3039300" cy="91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6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  <p:sp>
        <p:nvSpPr>
          <p:cNvPr id="619" name="Google Shape;619;p58"/>
          <p:cNvSpPr txBox="1"/>
          <p:nvPr>
            <p:ph hasCustomPrompt="1" idx="2" type="title"/>
          </p:nvPr>
        </p:nvSpPr>
        <p:spPr>
          <a:xfrm>
            <a:off x="1956400" y="1032375"/>
            <a:ext cx="1373100" cy="114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10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620" name="Google Shape;620;p58"/>
          <p:cNvSpPr txBox="1"/>
          <p:nvPr>
            <p:ph idx="1" type="subTitle"/>
          </p:nvPr>
        </p:nvSpPr>
        <p:spPr>
          <a:xfrm>
            <a:off x="1290550" y="3525225"/>
            <a:ext cx="2704800" cy="51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59"/>
          <p:cNvSpPr/>
          <p:nvPr/>
        </p:nvSpPr>
        <p:spPr>
          <a:xfrm>
            <a:off x="0" y="0"/>
            <a:ext cx="6908100" cy="5143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23" name="Google Shape;623;p59"/>
          <p:cNvPicPr preferRelativeResize="0"/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24" name="Google Shape;624;p59"/>
          <p:cNvSpPr txBox="1"/>
          <p:nvPr>
            <p:ph idx="1" type="body"/>
          </p:nvPr>
        </p:nvSpPr>
        <p:spPr>
          <a:xfrm>
            <a:off x="720000" y="1245675"/>
            <a:ext cx="7704000" cy="347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25" name="Google Shape;625;p59"/>
          <p:cNvSpPr txBox="1"/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7" name="Google Shape;627;p60"/>
          <p:cNvGrpSpPr/>
          <p:nvPr/>
        </p:nvGrpSpPr>
        <p:grpSpPr>
          <a:xfrm>
            <a:off x="-1740189" y="0"/>
            <a:ext cx="15667350" cy="5143500"/>
            <a:chOff x="-1760125" y="0"/>
            <a:chExt cx="15667350" cy="5143500"/>
          </a:xfrm>
        </p:grpSpPr>
        <p:sp>
          <p:nvSpPr>
            <p:cNvPr id="628" name="Google Shape;628;p60"/>
            <p:cNvSpPr/>
            <p:nvPr/>
          </p:nvSpPr>
          <p:spPr>
            <a:xfrm flipH="1">
              <a:off x="-1760125" y="0"/>
              <a:ext cx="7857300" cy="5143500"/>
            </a:xfrm>
            <a:prstGeom prst="parallelogram">
              <a:avLst>
                <a:gd fmla="val 82171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60"/>
            <p:cNvSpPr/>
            <p:nvPr/>
          </p:nvSpPr>
          <p:spPr>
            <a:xfrm flipH="1">
              <a:off x="6049925" y="0"/>
              <a:ext cx="7857300" cy="5143500"/>
            </a:xfrm>
            <a:prstGeom prst="parallelogram">
              <a:avLst>
                <a:gd fmla="val 82171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630" name="Google Shape;630;p60"/>
          <p:cNvPicPr preferRelativeResize="0"/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31" name="Google Shape;631;p60"/>
          <p:cNvSpPr txBox="1"/>
          <p:nvPr>
            <p:ph idx="1" type="subTitle"/>
          </p:nvPr>
        </p:nvSpPr>
        <p:spPr>
          <a:xfrm>
            <a:off x="1254788" y="2352849"/>
            <a:ext cx="27768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632" name="Google Shape;632;p60"/>
          <p:cNvSpPr txBox="1"/>
          <p:nvPr>
            <p:ph idx="2" type="subTitle"/>
          </p:nvPr>
        </p:nvSpPr>
        <p:spPr>
          <a:xfrm>
            <a:off x="1254788" y="2794723"/>
            <a:ext cx="2776800" cy="88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3" name="Google Shape;633;p60"/>
          <p:cNvSpPr txBox="1"/>
          <p:nvPr>
            <p:ph idx="3" type="subTitle"/>
          </p:nvPr>
        </p:nvSpPr>
        <p:spPr>
          <a:xfrm>
            <a:off x="5112413" y="2352849"/>
            <a:ext cx="27768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634" name="Google Shape;634;p60"/>
          <p:cNvSpPr txBox="1"/>
          <p:nvPr>
            <p:ph idx="4" type="subTitle"/>
          </p:nvPr>
        </p:nvSpPr>
        <p:spPr>
          <a:xfrm>
            <a:off x="5112413" y="2794723"/>
            <a:ext cx="2776800" cy="88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5" name="Google Shape;635;p60"/>
          <p:cNvSpPr txBox="1"/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7" name="Google Shape;637;p61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638" name="Google Shape;638;p61"/>
            <p:cNvSpPr/>
            <p:nvPr/>
          </p:nvSpPr>
          <p:spPr>
            <a:xfrm flipH="1" rot="10800000">
              <a:off x="0" y="0"/>
              <a:ext cx="1575000" cy="1575000"/>
            </a:xfrm>
            <a:prstGeom prst="rtTriangl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61"/>
            <p:cNvSpPr/>
            <p:nvPr/>
          </p:nvSpPr>
          <p:spPr>
            <a:xfrm flipH="1">
              <a:off x="7569000" y="3568500"/>
              <a:ext cx="1575000" cy="1575000"/>
            </a:xfrm>
            <a:prstGeom prst="rtTriangl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640" name="Google Shape;640;p61"/>
          <p:cNvPicPr preferRelativeResize="0"/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41" name="Google Shape;641;p61"/>
          <p:cNvSpPr txBox="1"/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3" name="Google Shape;643;p62"/>
          <p:cNvGrpSpPr/>
          <p:nvPr/>
        </p:nvGrpSpPr>
        <p:grpSpPr>
          <a:xfrm>
            <a:off x="4020425" y="-39125"/>
            <a:ext cx="5123575" cy="5227600"/>
            <a:chOff x="4020425" y="-39125"/>
            <a:chExt cx="5123575" cy="5227600"/>
          </a:xfrm>
        </p:grpSpPr>
        <p:sp>
          <p:nvSpPr>
            <p:cNvPr id="644" name="Google Shape;644;p62"/>
            <p:cNvSpPr/>
            <p:nvPr/>
          </p:nvSpPr>
          <p:spPr>
            <a:xfrm flipH="1" rot="-5400000">
              <a:off x="3968413" y="12888"/>
              <a:ext cx="5227600" cy="5123575"/>
            </a:xfrm>
            <a:prstGeom prst="flowChartManualInpu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62"/>
            <p:cNvSpPr/>
            <p:nvPr/>
          </p:nvSpPr>
          <p:spPr>
            <a:xfrm flipH="1">
              <a:off x="8127300" y="-39125"/>
              <a:ext cx="1016700" cy="5227500"/>
            </a:xfrm>
            <a:prstGeom prst="rtTriangl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646" name="Google Shape;646;p62"/>
          <p:cNvPicPr preferRelativeResize="0"/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47" name="Google Shape;647;p62"/>
          <p:cNvSpPr txBox="1"/>
          <p:nvPr>
            <p:ph idx="1" type="body"/>
          </p:nvPr>
        </p:nvSpPr>
        <p:spPr>
          <a:xfrm>
            <a:off x="722375" y="1525949"/>
            <a:ext cx="3643800" cy="270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6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6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6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6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6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600"/>
            </a:lvl9pPr>
          </a:lstStyle>
          <a:p/>
        </p:txBody>
      </p:sp>
      <p:sp>
        <p:nvSpPr>
          <p:cNvPr id="648" name="Google Shape;648;p62"/>
          <p:cNvSpPr txBox="1"/>
          <p:nvPr>
            <p:ph type="title"/>
          </p:nvPr>
        </p:nvSpPr>
        <p:spPr>
          <a:xfrm>
            <a:off x="722375" y="387600"/>
            <a:ext cx="3643800" cy="592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Google Shape;59;p7"/>
          <p:cNvGrpSpPr/>
          <p:nvPr/>
        </p:nvGrpSpPr>
        <p:grpSpPr>
          <a:xfrm>
            <a:off x="4020425" y="-39125"/>
            <a:ext cx="5123575" cy="5227600"/>
            <a:chOff x="4020425" y="-39125"/>
            <a:chExt cx="5123575" cy="5227600"/>
          </a:xfrm>
        </p:grpSpPr>
        <p:sp>
          <p:nvSpPr>
            <p:cNvPr id="60" name="Google Shape;60;p7"/>
            <p:cNvSpPr/>
            <p:nvPr/>
          </p:nvSpPr>
          <p:spPr>
            <a:xfrm flipH="1" rot="-5400000">
              <a:off x="3968413" y="12888"/>
              <a:ext cx="5227600" cy="5123575"/>
            </a:xfrm>
            <a:prstGeom prst="flowChartManualInpu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7"/>
            <p:cNvSpPr/>
            <p:nvPr/>
          </p:nvSpPr>
          <p:spPr>
            <a:xfrm flipH="1">
              <a:off x="8127300" y="-39125"/>
              <a:ext cx="1016700" cy="5227500"/>
            </a:xfrm>
            <a:prstGeom prst="rtTriangl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62" name="Google Shape;62;p7"/>
          <p:cNvPicPr preferRelativeResize="0"/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7"/>
          <p:cNvSpPr txBox="1"/>
          <p:nvPr>
            <p:ph idx="1" type="body"/>
          </p:nvPr>
        </p:nvSpPr>
        <p:spPr>
          <a:xfrm>
            <a:off x="722375" y="1525949"/>
            <a:ext cx="3643800" cy="270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6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6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6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6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6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600"/>
            </a:lvl9pPr>
          </a:lstStyle>
          <a:p/>
        </p:txBody>
      </p:sp>
      <p:sp>
        <p:nvSpPr>
          <p:cNvPr id="64" name="Google Shape;64;p7"/>
          <p:cNvSpPr txBox="1"/>
          <p:nvPr>
            <p:ph type="title"/>
          </p:nvPr>
        </p:nvSpPr>
        <p:spPr>
          <a:xfrm>
            <a:off x="722375" y="387600"/>
            <a:ext cx="3643800" cy="592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0" name="Google Shape;650;p63"/>
          <p:cNvGrpSpPr/>
          <p:nvPr/>
        </p:nvGrpSpPr>
        <p:grpSpPr>
          <a:xfrm rot="-900005">
            <a:off x="-1311247" y="-3311497"/>
            <a:ext cx="11766495" cy="11766495"/>
            <a:chOff x="-740994" y="-2741244"/>
            <a:chExt cx="10625988" cy="10625988"/>
          </a:xfrm>
        </p:grpSpPr>
        <p:grpSp>
          <p:nvGrpSpPr>
            <p:cNvPr id="651" name="Google Shape;651;p63"/>
            <p:cNvGrpSpPr/>
            <p:nvPr/>
          </p:nvGrpSpPr>
          <p:grpSpPr>
            <a:xfrm>
              <a:off x="-78450" y="2008500"/>
              <a:ext cx="9300900" cy="1126500"/>
              <a:chOff x="-99300" y="2008500"/>
              <a:chExt cx="9300900" cy="1126500"/>
            </a:xfrm>
          </p:grpSpPr>
          <p:sp>
            <p:nvSpPr>
              <p:cNvPr id="652" name="Google Shape;652;p63"/>
              <p:cNvSpPr/>
              <p:nvPr/>
            </p:nvSpPr>
            <p:spPr>
              <a:xfrm rot="5400000">
                <a:off x="1673100" y="236100"/>
                <a:ext cx="1126500" cy="4671300"/>
              </a:xfrm>
              <a:prstGeom prst="triangle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3" name="Google Shape;653;p63"/>
              <p:cNvSpPr/>
              <p:nvPr/>
            </p:nvSpPr>
            <p:spPr>
              <a:xfrm rot="-5400000">
                <a:off x="6302700" y="236100"/>
                <a:ext cx="1126500" cy="4671300"/>
              </a:xfrm>
              <a:prstGeom prst="triangle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54" name="Google Shape;654;p63"/>
            <p:cNvGrpSpPr/>
            <p:nvPr/>
          </p:nvGrpSpPr>
          <p:grpSpPr>
            <a:xfrm rot="1800013">
              <a:off x="-1161967" y="1877267"/>
              <a:ext cx="11467935" cy="1388965"/>
              <a:chOff x="-99300" y="2008500"/>
              <a:chExt cx="9300900" cy="1126500"/>
            </a:xfrm>
          </p:grpSpPr>
          <p:sp>
            <p:nvSpPr>
              <p:cNvPr id="655" name="Google Shape;655;p63"/>
              <p:cNvSpPr/>
              <p:nvPr/>
            </p:nvSpPr>
            <p:spPr>
              <a:xfrm rot="5400000">
                <a:off x="1673100" y="236100"/>
                <a:ext cx="1126500" cy="4671300"/>
              </a:xfrm>
              <a:prstGeom prst="triangle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6" name="Google Shape;656;p63"/>
              <p:cNvSpPr/>
              <p:nvPr/>
            </p:nvSpPr>
            <p:spPr>
              <a:xfrm rot="-5400000">
                <a:off x="6302700" y="236100"/>
                <a:ext cx="1126500" cy="4671300"/>
              </a:xfrm>
              <a:prstGeom prst="triangle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57" name="Google Shape;657;p63"/>
            <p:cNvGrpSpPr/>
            <p:nvPr/>
          </p:nvGrpSpPr>
          <p:grpSpPr>
            <a:xfrm flipH="1" rot="-1800013">
              <a:off x="-1161967" y="1877267"/>
              <a:ext cx="11467935" cy="1388965"/>
              <a:chOff x="-99300" y="2008500"/>
              <a:chExt cx="9300900" cy="1126500"/>
            </a:xfrm>
          </p:grpSpPr>
          <p:sp>
            <p:nvSpPr>
              <p:cNvPr id="658" name="Google Shape;658;p63"/>
              <p:cNvSpPr/>
              <p:nvPr/>
            </p:nvSpPr>
            <p:spPr>
              <a:xfrm rot="5400000">
                <a:off x="1673100" y="236100"/>
                <a:ext cx="1126500" cy="4671300"/>
              </a:xfrm>
              <a:prstGeom prst="triangle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9" name="Google Shape;659;p63"/>
              <p:cNvSpPr/>
              <p:nvPr/>
            </p:nvSpPr>
            <p:spPr>
              <a:xfrm rot="-5400000">
                <a:off x="6302700" y="236100"/>
                <a:ext cx="1126500" cy="4671300"/>
              </a:xfrm>
              <a:prstGeom prst="triangle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60" name="Google Shape;660;p63"/>
            <p:cNvGrpSpPr/>
            <p:nvPr/>
          </p:nvGrpSpPr>
          <p:grpSpPr>
            <a:xfrm rot="3599987">
              <a:off x="-1161967" y="1877267"/>
              <a:ext cx="11467935" cy="1388965"/>
              <a:chOff x="-99300" y="2008500"/>
              <a:chExt cx="9300900" cy="1126500"/>
            </a:xfrm>
          </p:grpSpPr>
          <p:sp>
            <p:nvSpPr>
              <p:cNvPr id="661" name="Google Shape;661;p63"/>
              <p:cNvSpPr/>
              <p:nvPr/>
            </p:nvSpPr>
            <p:spPr>
              <a:xfrm rot="5400000">
                <a:off x="1673100" y="236100"/>
                <a:ext cx="1126500" cy="4671300"/>
              </a:xfrm>
              <a:prstGeom prst="triangle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2" name="Google Shape;662;p63"/>
              <p:cNvSpPr/>
              <p:nvPr/>
            </p:nvSpPr>
            <p:spPr>
              <a:xfrm rot="-5400000">
                <a:off x="6302700" y="236100"/>
                <a:ext cx="1126500" cy="4671300"/>
              </a:xfrm>
              <a:prstGeom prst="triangle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63" name="Google Shape;663;p63"/>
            <p:cNvGrpSpPr/>
            <p:nvPr/>
          </p:nvGrpSpPr>
          <p:grpSpPr>
            <a:xfrm flipH="1" rot="-3599987">
              <a:off x="-1161967" y="1877267"/>
              <a:ext cx="11467935" cy="1388965"/>
              <a:chOff x="-99300" y="2008500"/>
              <a:chExt cx="9300900" cy="1126500"/>
            </a:xfrm>
          </p:grpSpPr>
          <p:sp>
            <p:nvSpPr>
              <p:cNvPr id="664" name="Google Shape;664;p63"/>
              <p:cNvSpPr/>
              <p:nvPr/>
            </p:nvSpPr>
            <p:spPr>
              <a:xfrm rot="5400000">
                <a:off x="1673100" y="236100"/>
                <a:ext cx="1126500" cy="4671300"/>
              </a:xfrm>
              <a:prstGeom prst="triangle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5" name="Google Shape;665;p63"/>
              <p:cNvSpPr/>
              <p:nvPr/>
            </p:nvSpPr>
            <p:spPr>
              <a:xfrm rot="-5400000">
                <a:off x="6302700" y="236100"/>
                <a:ext cx="1126500" cy="4671300"/>
              </a:xfrm>
              <a:prstGeom prst="triangle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66" name="Google Shape;666;p63"/>
            <p:cNvGrpSpPr/>
            <p:nvPr/>
          </p:nvGrpSpPr>
          <p:grpSpPr>
            <a:xfrm rot="-5400000">
              <a:off x="-78450" y="2008500"/>
              <a:ext cx="9300900" cy="1126500"/>
              <a:chOff x="-99300" y="2008500"/>
              <a:chExt cx="9300900" cy="1126500"/>
            </a:xfrm>
          </p:grpSpPr>
          <p:sp>
            <p:nvSpPr>
              <p:cNvPr id="667" name="Google Shape;667;p63"/>
              <p:cNvSpPr/>
              <p:nvPr/>
            </p:nvSpPr>
            <p:spPr>
              <a:xfrm rot="5400000">
                <a:off x="1673100" y="236100"/>
                <a:ext cx="1126500" cy="4671300"/>
              </a:xfrm>
              <a:prstGeom prst="triangle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8" name="Google Shape;668;p63"/>
              <p:cNvSpPr/>
              <p:nvPr/>
            </p:nvSpPr>
            <p:spPr>
              <a:xfrm rot="-5400000">
                <a:off x="6302700" y="236100"/>
                <a:ext cx="1126500" cy="4671300"/>
              </a:xfrm>
              <a:prstGeom prst="triangle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id="669" name="Google Shape;669;p63"/>
          <p:cNvPicPr preferRelativeResize="0"/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70" name="Google Shape;670;p63"/>
          <p:cNvSpPr txBox="1"/>
          <p:nvPr>
            <p:ph type="title"/>
          </p:nvPr>
        </p:nvSpPr>
        <p:spPr>
          <a:xfrm>
            <a:off x="1714950" y="1196100"/>
            <a:ext cx="5714100" cy="275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 sz="12000"/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2" name="Google Shape;672;p64"/>
          <p:cNvGrpSpPr/>
          <p:nvPr/>
        </p:nvGrpSpPr>
        <p:grpSpPr>
          <a:xfrm>
            <a:off x="-420075" y="-3532450"/>
            <a:ext cx="6125400" cy="12208400"/>
            <a:chOff x="-420075" y="-3511250"/>
            <a:chExt cx="6125400" cy="12208400"/>
          </a:xfrm>
        </p:grpSpPr>
        <p:sp>
          <p:nvSpPr>
            <p:cNvPr id="673" name="Google Shape;673;p64"/>
            <p:cNvSpPr/>
            <p:nvPr/>
          </p:nvSpPr>
          <p:spPr>
            <a:xfrm rot="-2700000">
              <a:off x="476969" y="-2614206"/>
              <a:ext cx="4331312" cy="4331312"/>
            </a:xfrm>
            <a:prstGeom prst="rtTriangl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64"/>
            <p:cNvSpPr/>
            <p:nvPr/>
          </p:nvSpPr>
          <p:spPr>
            <a:xfrm rot="8100000">
              <a:off x="476969" y="3468794"/>
              <a:ext cx="4331312" cy="4331312"/>
            </a:xfrm>
            <a:prstGeom prst="rtTriangl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675" name="Google Shape;675;p64"/>
          <p:cNvPicPr preferRelativeResize="0"/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76" name="Google Shape;676;p64"/>
          <p:cNvSpPr txBox="1"/>
          <p:nvPr>
            <p:ph idx="1" type="subTitle"/>
          </p:nvPr>
        </p:nvSpPr>
        <p:spPr>
          <a:xfrm>
            <a:off x="4571243" y="2146477"/>
            <a:ext cx="3333600" cy="141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677" name="Google Shape;677;p64"/>
          <p:cNvSpPr txBox="1"/>
          <p:nvPr>
            <p:ph type="title"/>
          </p:nvPr>
        </p:nvSpPr>
        <p:spPr>
          <a:xfrm>
            <a:off x="4571349" y="1580425"/>
            <a:ext cx="3333600" cy="47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44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65"/>
          <p:cNvSpPr/>
          <p:nvPr/>
        </p:nvSpPr>
        <p:spPr>
          <a:xfrm>
            <a:off x="6501375" y="0"/>
            <a:ext cx="3689100" cy="5143500"/>
          </a:xfrm>
          <a:prstGeom prst="parallelogram">
            <a:avLst>
              <a:gd fmla="val 25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0" name="Google Shape;680;p65"/>
          <p:cNvSpPr txBox="1"/>
          <p:nvPr>
            <p:ph type="title"/>
          </p:nvPr>
        </p:nvSpPr>
        <p:spPr>
          <a:xfrm>
            <a:off x="5044025" y="1282350"/>
            <a:ext cx="3377700" cy="2578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Font typeface="Fredoka One"/>
              <a:buNone/>
              <a:defRPr sz="4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2" name="Google Shape;682;p66"/>
          <p:cNvGrpSpPr/>
          <p:nvPr/>
        </p:nvGrpSpPr>
        <p:grpSpPr>
          <a:xfrm>
            <a:off x="-740994" y="-2741244"/>
            <a:ext cx="10625988" cy="10625988"/>
            <a:chOff x="-740994" y="-2741244"/>
            <a:chExt cx="10625988" cy="10625988"/>
          </a:xfrm>
        </p:grpSpPr>
        <p:grpSp>
          <p:nvGrpSpPr>
            <p:cNvPr id="683" name="Google Shape;683;p66"/>
            <p:cNvGrpSpPr/>
            <p:nvPr/>
          </p:nvGrpSpPr>
          <p:grpSpPr>
            <a:xfrm>
              <a:off x="-78450" y="2008500"/>
              <a:ext cx="9300900" cy="1126500"/>
              <a:chOff x="-99300" y="2008500"/>
              <a:chExt cx="9300900" cy="1126500"/>
            </a:xfrm>
          </p:grpSpPr>
          <p:sp>
            <p:nvSpPr>
              <p:cNvPr id="684" name="Google Shape;684;p66"/>
              <p:cNvSpPr/>
              <p:nvPr/>
            </p:nvSpPr>
            <p:spPr>
              <a:xfrm rot="5400000">
                <a:off x="1673100" y="236100"/>
                <a:ext cx="1126500" cy="4671300"/>
              </a:xfrm>
              <a:prstGeom prst="triangle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5" name="Google Shape;685;p66"/>
              <p:cNvSpPr/>
              <p:nvPr/>
            </p:nvSpPr>
            <p:spPr>
              <a:xfrm rot="-5400000">
                <a:off x="6302700" y="236100"/>
                <a:ext cx="1126500" cy="4671300"/>
              </a:xfrm>
              <a:prstGeom prst="triangle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86" name="Google Shape;686;p66"/>
            <p:cNvGrpSpPr/>
            <p:nvPr/>
          </p:nvGrpSpPr>
          <p:grpSpPr>
            <a:xfrm rot="1800013">
              <a:off x="-1161967" y="1877267"/>
              <a:ext cx="11467935" cy="1388965"/>
              <a:chOff x="-99300" y="2008500"/>
              <a:chExt cx="9300900" cy="1126500"/>
            </a:xfrm>
          </p:grpSpPr>
          <p:sp>
            <p:nvSpPr>
              <p:cNvPr id="687" name="Google Shape;687;p66"/>
              <p:cNvSpPr/>
              <p:nvPr/>
            </p:nvSpPr>
            <p:spPr>
              <a:xfrm rot="5400000">
                <a:off x="1673100" y="236100"/>
                <a:ext cx="1126500" cy="4671300"/>
              </a:xfrm>
              <a:prstGeom prst="triangle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8" name="Google Shape;688;p66"/>
              <p:cNvSpPr/>
              <p:nvPr/>
            </p:nvSpPr>
            <p:spPr>
              <a:xfrm rot="-5400000">
                <a:off x="6302700" y="236100"/>
                <a:ext cx="1126500" cy="4671300"/>
              </a:xfrm>
              <a:prstGeom prst="triangle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89" name="Google Shape;689;p66"/>
            <p:cNvGrpSpPr/>
            <p:nvPr/>
          </p:nvGrpSpPr>
          <p:grpSpPr>
            <a:xfrm flipH="1" rot="-1800013">
              <a:off x="-1161967" y="1877267"/>
              <a:ext cx="11467935" cy="1388965"/>
              <a:chOff x="-99300" y="2008500"/>
              <a:chExt cx="9300900" cy="1126500"/>
            </a:xfrm>
          </p:grpSpPr>
          <p:sp>
            <p:nvSpPr>
              <p:cNvPr id="690" name="Google Shape;690;p66"/>
              <p:cNvSpPr/>
              <p:nvPr/>
            </p:nvSpPr>
            <p:spPr>
              <a:xfrm rot="5400000">
                <a:off x="1673100" y="236100"/>
                <a:ext cx="1126500" cy="4671300"/>
              </a:xfrm>
              <a:prstGeom prst="triangle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1" name="Google Shape;691;p66"/>
              <p:cNvSpPr/>
              <p:nvPr/>
            </p:nvSpPr>
            <p:spPr>
              <a:xfrm rot="-5400000">
                <a:off x="6302700" y="236100"/>
                <a:ext cx="1126500" cy="4671300"/>
              </a:xfrm>
              <a:prstGeom prst="triangle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92" name="Google Shape;692;p66"/>
            <p:cNvGrpSpPr/>
            <p:nvPr/>
          </p:nvGrpSpPr>
          <p:grpSpPr>
            <a:xfrm rot="3599987">
              <a:off x="-1161967" y="1877267"/>
              <a:ext cx="11467935" cy="1388965"/>
              <a:chOff x="-99300" y="2008500"/>
              <a:chExt cx="9300900" cy="1126500"/>
            </a:xfrm>
          </p:grpSpPr>
          <p:sp>
            <p:nvSpPr>
              <p:cNvPr id="693" name="Google Shape;693;p66"/>
              <p:cNvSpPr/>
              <p:nvPr/>
            </p:nvSpPr>
            <p:spPr>
              <a:xfrm rot="5400000">
                <a:off x="1673100" y="236100"/>
                <a:ext cx="1126500" cy="4671300"/>
              </a:xfrm>
              <a:prstGeom prst="triangle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4" name="Google Shape;694;p66"/>
              <p:cNvSpPr/>
              <p:nvPr/>
            </p:nvSpPr>
            <p:spPr>
              <a:xfrm rot="-5400000">
                <a:off x="6302700" y="236100"/>
                <a:ext cx="1126500" cy="4671300"/>
              </a:xfrm>
              <a:prstGeom prst="triangle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95" name="Google Shape;695;p66"/>
            <p:cNvGrpSpPr/>
            <p:nvPr/>
          </p:nvGrpSpPr>
          <p:grpSpPr>
            <a:xfrm flipH="1" rot="-3599987">
              <a:off x="-1161967" y="1877267"/>
              <a:ext cx="11467935" cy="1388965"/>
              <a:chOff x="-99300" y="2008500"/>
              <a:chExt cx="9300900" cy="1126500"/>
            </a:xfrm>
          </p:grpSpPr>
          <p:sp>
            <p:nvSpPr>
              <p:cNvPr id="696" name="Google Shape;696;p66"/>
              <p:cNvSpPr/>
              <p:nvPr/>
            </p:nvSpPr>
            <p:spPr>
              <a:xfrm rot="5400000">
                <a:off x="1673100" y="236100"/>
                <a:ext cx="1126500" cy="4671300"/>
              </a:xfrm>
              <a:prstGeom prst="triangle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7" name="Google Shape;697;p66"/>
              <p:cNvSpPr/>
              <p:nvPr/>
            </p:nvSpPr>
            <p:spPr>
              <a:xfrm rot="-5400000">
                <a:off x="6302700" y="236100"/>
                <a:ext cx="1126500" cy="4671300"/>
              </a:xfrm>
              <a:prstGeom prst="triangle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98" name="Google Shape;698;p66"/>
            <p:cNvGrpSpPr/>
            <p:nvPr/>
          </p:nvGrpSpPr>
          <p:grpSpPr>
            <a:xfrm rot="-5400000">
              <a:off x="-78450" y="2008500"/>
              <a:ext cx="9300900" cy="1126500"/>
              <a:chOff x="-99300" y="2008500"/>
              <a:chExt cx="9300900" cy="1126500"/>
            </a:xfrm>
          </p:grpSpPr>
          <p:sp>
            <p:nvSpPr>
              <p:cNvPr id="699" name="Google Shape;699;p66"/>
              <p:cNvSpPr/>
              <p:nvPr/>
            </p:nvSpPr>
            <p:spPr>
              <a:xfrm rot="5400000">
                <a:off x="1673100" y="236100"/>
                <a:ext cx="1126500" cy="4671300"/>
              </a:xfrm>
              <a:prstGeom prst="triangle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0" name="Google Shape;700;p66"/>
              <p:cNvSpPr/>
              <p:nvPr/>
            </p:nvSpPr>
            <p:spPr>
              <a:xfrm rot="-5400000">
                <a:off x="6302700" y="236100"/>
                <a:ext cx="1126500" cy="4671300"/>
              </a:xfrm>
              <a:prstGeom prst="triangle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id="701" name="Google Shape;701;p66"/>
          <p:cNvPicPr preferRelativeResize="0"/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66"/>
          <p:cNvSpPr txBox="1"/>
          <p:nvPr>
            <p:ph hasCustomPrompt="1" type="title"/>
          </p:nvPr>
        </p:nvSpPr>
        <p:spPr>
          <a:xfrm>
            <a:off x="1468050" y="1593440"/>
            <a:ext cx="6207900" cy="125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10000"/>
            </a:lvl1pPr>
            <a:lvl2pPr lvl="1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703" name="Google Shape;703;p66"/>
          <p:cNvSpPr txBox="1"/>
          <p:nvPr>
            <p:ph idx="1" type="subTitle"/>
          </p:nvPr>
        </p:nvSpPr>
        <p:spPr>
          <a:xfrm flipH="1">
            <a:off x="1865700" y="3046960"/>
            <a:ext cx="5412600" cy="39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68"/>
          <p:cNvSpPr/>
          <p:nvPr/>
        </p:nvSpPr>
        <p:spPr>
          <a:xfrm rot="-5400000">
            <a:off x="1974175" y="-2031700"/>
            <a:ext cx="5181000" cy="91794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7" name="Google Shape;707;p68"/>
          <p:cNvSpPr txBox="1"/>
          <p:nvPr>
            <p:ph hasCustomPrompt="1" type="title"/>
          </p:nvPr>
        </p:nvSpPr>
        <p:spPr>
          <a:xfrm>
            <a:off x="1428795" y="1261174"/>
            <a:ext cx="885900" cy="5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08" name="Google Shape;708;p68"/>
          <p:cNvSpPr txBox="1"/>
          <p:nvPr>
            <p:ph idx="1" type="subTitle"/>
          </p:nvPr>
        </p:nvSpPr>
        <p:spPr>
          <a:xfrm>
            <a:off x="727845" y="1874295"/>
            <a:ext cx="2287800" cy="371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09" name="Google Shape;709;p68"/>
          <p:cNvSpPr txBox="1"/>
          <p:nvPr>
            <p:ph idx="2" type="subTitle"/>
          </p:nvPr>
        </p:nvSpPr>
        <p:spPr>
          <a:xfrm>
            <a:off x="727845" y="2245683"/>
            <a:ext cx="2287800" cy="64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pic>
        <p:nvPicPr>
          <p:cNvPr id="710" name="Google Shape;710;p68"/>
          <p:cNvPicPr preferRelativeResize="0"/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-19840" y="42078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11" name="Google Shape;711;p68"/>
          <p:cNvSpPr txBox="1"/>
          <p:nvPr>
            <p:ph hasCustomPrompt="1" idx="3" type="title"/>
          </p:nvPr>
        </p:nvSpPr>
        <p:spPr>
          <a:xfrm>
            <a:off x="4129051" y="1261174"/>
            <a:ext cx="885900" cy="5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12" name="Google Shape;712;p68"/>
          <p:cNvSpPr txBox="1"/>
          <p:nvPr>
            <p:ph idx="4" type="subTitle"/>
          </p:nvPr>
        </p:nvSpPr>
        <p:spPr>
          <a:xfrm>
            <a:off x="3428101" y="1874295"/>
            <a:ext cx="2287800" cy="371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13" name="Google Shape;713;p68"/>
          <p:cNvSpPr txBox="1"/>
          <p:nvPr>
            <p:ph idx="5" type="subTitle"/>
          </p:nvPr>
        </p:nvSpPr>
        <p:spPr>
          <a:xfrm>
            <a:off x="3428101" y="2245683"/>
            <a:ext cx="2287800" cy="64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714" name="Google Shape;714;p68"/>
          <p:cNvSpPr txBox="1"/>
          <p:nvPr>
            <p:ph hasCustomPrompt="1" idx="6" type="title"/>
          </p:nvPr>
        </p:nvSpPr>
        <p:spPr>
          <a:xfrm>
            <a:off x="6829307" y="1261174"/>
            <a:ext cx="885900" cy="5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15" name="Google Shape;715;p68"/>
          <p:cNvSpPr txBox="1"/>
          <p:nvPr>
            <p:ph idx="7" type="subTitle"/>
          </p:nvPr>
        </p:nvSpPr>
        <p:spPr>
          <a:xfrm>
            <a:off x="6128357" y="1874295"/>
            <a:ext cx="2287800" cy="371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16" name="Google Shape;716;p68"/>
          <p:cNvSpPr txBox="1"/>
          <p:nvPr>
            <p:ph idx="8" type="subTitle"/>
          </p:nvPr>
        </p:nvSpPr>
        <p:spPr>
          <a:xfrm>
            <a:off x="6128357" y="2245683"/>
            <a:ext cx="2287800" cy="64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717" name="Google Shape;717;p68"/>
          <p:cNvSpPr txBox="1"/>
          <p:nvPr>
            <p:ph idx="9"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  <p:sp>
        <p:nvSpPr>
          <p:cNvPr id="718" name="Google Shape;718;p68"/>
          <p:cNvSpPr txBox="1"/>
          <p:nvPr>
            <p:ph hasCustomPrompt="1" idx="13" type="title"/>
          </p:nvPr>
        </p:nvSpPr>
        <p:spPr>
          <a:xfrm>
            <a:off x="1428795" y="3047582"/>
            <a:ext cx="885900" cy="527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19" name="Google Shape;719;p68"/>
          <p:cNvSpPr txBox="1"/>
          <p:nvPr>
            <p:ph idx="14" type="subTitle"/>
          </p:nvPr>
        </p:nvSpPr>
        <p:spPr>
          <a:xfrm>
            <a:off x="727845" y="3660691"/>
            <a:ext cx="2287800" cy="371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20" name="Google Shape;720;p68"/>
          <p:cNvSpPr txBox="1"/>
          <p:nvPr>
            <p:ph idx="15" type="subTitle"/>
          </p:nvPr>
        </p:nvSpPr>
        <p:spPr>
          <a:xfrm>
            <a:off x="727845" y="4032093"/>
            <a:ext cx="2287800" cy="64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721" name="Google Shape;721;p68"/>
          <p:cNvSpPr txBox="1"/>
          <p:nvPr>
            <p:ph hasCustomPrompt="1" idx="16" type="title"/>
          </p:nvPr>
        </p:nvSpPr>
        <p:spPr>
          <a:xfrm>
            <a:off x="4129051" y="3047582"/>
            <a:ext cx="885900" cy="5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22" name="Google Shape;722;p68"/>
          <p:cNvSpPr txBox="1"/>
          <p:nvPr>
            <p:ph idx="17" type="subTitle"/>
          </p:nvPr>
        </p:nvSpPr>
        <p:spPr>
          <a:xfrm>
            <a:off x="3428101" y="3660691"/>
            <a:ext cx="2287800" cy="371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23" name="Google Shape;723;p68"/>
          <p:cNvSpPr txBox="1"/>
          <p:nvPr>
            <p:ph idx="18" type="subTitle"/>
          </p:nvPr>
        </p:nvSpPr>
        <p:spPr>
          <a:xfrm>
            <a:off x="3428101" y="4032092"/>
            <a:ext cx="2287800" cy="64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724" name="Google Shape;724;p68"/>
          <p:cNvSpPr txBox="1"/>
          <p:nvPr>
            <p:ph hasCustomPrompt="1" idx="19" type="title"/>
          </p:nvPr>
        </p:nvSpPr>
        <p:spPr>
          <a:xfrm>
            <a:off x="6829307" y="3047582"/>
            <a:ext cx="885900" cy="5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25" name="Google Shape;725;p68"/>
          <p:cNvSpPr txBox="1"/>
          <p:nvPr>
            <p:ph idx="20" type="subTitle"/>
          </p:nvPr>
        </p:nvSpPr>
        <p:spPr>
          <a:xfrm>
            <a:off x="6128357" y="3660691"/>
            <a:ext cx="2287800" cy="371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26" name="Google Shape;726;p68"/>
          <p:cNvSpPr txBox="1"/>
          <p:nvPr>
            <p:ph idx="21" type="subTitle"/>
          </p:nvPr>
        </p:nvSpPr>
        <p:spPr>
          <a:xfrm>
            <a:off x="6128357" y="4032093"/>
            <a:ext cx="2287800" cy="64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18_1_1"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69"/>
          <p:cNvSpPr/>
          <p:nvPr/>
        </p:nvSpPr>
        <p:spPr>
          <a:xfrm>
            <a:off x="0" y="0"/>
            <a:ext cx="4572000" cy="5143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29" name="Google Shape;729;p69"/>
          <p:cNvPicPr preferRelativeResize="0"/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30" name="Google Shape;730;p69"/>
          <p:cNvSpPr txBox="1"/>
          <p:nvPr>
            <p:ph type="title"/>
          </p:nvPr>
        </p:nvSpPr>
        <p:spPr>
          <a:xfrm>
            <a:off x="3897620" y="2235211"/>
            <a:ext cx="4099800" cy="40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sp>
        <p:nvSpPr>
          <p:cNvPr id="731" name="Google Shape;731;p69"/>
          <p:cNvSpPr txBox="1"/>
          <p:nvPr>
            <p:ph idx="1" type="subTitle"/>
          </p:nvPr>
        </p:nvSpPr>
        <p:spPr>
          <a:xfrm>
            <a:off x="3693920" y="754077"/>
            <a:ext cx="4507200" cy="1168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23"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3" name="Google Shape;733;p70"/>
          <p:cNvGrpSpPr/>
          <p:nvPr/>
        </p:nvGrpSpPr>
        <p:grpSpPr>
          <a:xfrm flipH="1" rot="10800000">
            <a:off x="0" y="-150"/>
            <a:ext cx="9144000" cy="5143775"/>
            <a:chOff x="0" y="-150"/>
            <a:chExt cx="9144000" cy="5143775"/>
          </a:xfrm>
        </p:grpSpPr>
        <p:sp>
          <p:nvSpPr>
            <p:cNvPr id="734" name="Google Shape;734;p70"/>
            <p:cNvSpPr/>
            <p:nvPr/>
          </p:nvSpPr>
          <p:spPr>
            <a:xfrm>
              <a:off x="0" y="4058225"/>
              <a:ext cx="1085400" cy="1085400"/>
            </a:xfrm>
            <a:prstGeom prst="rtTriangl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70"/>
            <p:cNvSpPr/>
            <p:nvPr/>
          </p:nvSpPr>
          <p:spPr>
            <a:xfrm rot="10800000">
              <a:off x="7366500" y="-150"/>
              <a:ext cx="1777500" cy="1777500"/>
            </a:xfrm>
            <a:prstGeom prst="rtTriangl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736" name="Google Shape;736;p70"/>
          <p:cNvPicPr preferRelativeResize="0"/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37" name="Google Shape;737;p70"/>
          <p:cNvSpPr txBox="1"/>
          <p:nvPr>
            <p:ph idx="1" type="body"/>
          </p:nvPr>
        </p:nvSpPr>
        <p:spPr>
          <a:xfrm>
            <a:off x="4748375" y="1400922"/>
            <a:ext cx="3675600" cy="30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738" name="Google Shape;738;p70"/>
          <p:cNvSpPr txBox="1"/>
          <p:nvPr>
            <p:ph idx="2" type="body"/>
          </p:nvPr>
        </p:nvSpPr>
        <p:spPr>
          <a:xfrm>
            <a:off x="720000" y="1400922"/>
            <a:ext cx="3675600" cy="30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739" name="Google Shape;739;p70"/>
          <p:cNvSpPr txBox="1"/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Font typeface="Fredoka One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CUSTOM_23_1_2_2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71"/>
          <p:cNvSpPr/>
          <p:nvPr/>
        </p:nvSpPr>
        <p:spPr>
          <a:xfrm rot="-5400000">
            <a:off x="1860750" y="-2053650"/>
            <a:ext cx="5422500" cy="9250800"/>
          </a:xfrm>
          <a:prstGeom prst="trapezoid">
            <a:avLst>
              <a:gd fmla="val 31495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42" name="Google Shape;742;p71"/>
          <p:cNvPicPr preferRelativeResize="0"/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43" name="Google Shape;743;p71"/>
          <p:cNvSpPr txBox="1"/>
          <p:nvPr>
            <p:ph idx="1" type="subTitle"/>
          </p:nvPr>
        </p:nvSpPr>
        <p:spPr>
          <a:xfrm>
            <a:off x="1710600" y="1845904"/>
            <a:ext cx="25698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44" name="Google Shape;744;p71"/>
          <p:cNvSpPr txBox="1"/>
          <p:nvPr>
            <p:ph idx="2" type="subTitle"/>
          </p:nvPr>
        </p:nvSpPr>
        <p:spPr>
          <a:xfrm>
            <a:off x="1710600" y="2234131"/>
            <a:ext cx="2569800" cy="61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5" name="Google Shape;745;p71"/>
          <p:cNvSpPr txBox="1"/>
          <p:nvPr>
            <p:ph idx="3" type="subTitle"/>
          </p:nvPr>
        </p:nvSpPr>
        <p:spPr>
          <a:xfrm>
            <a:off x="1710600" y="3214448"/>
            <a:ext cx="25698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46" name="Google Shape;746;p71"/>
          <p:cNvSpPr txBox="1"/>
          <p:nvPr>
            <p:ph idx="4" type="subTitle"/>
          </p:nvPr>
        </p:nvSpPr>
        <p:spPr>
          <a:xfrm>
            <a:off x="1710600" y="3602674"/>
            <a:ext cx="2569800" cy="61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7" name="Google Shape;747;p71"/>
          <p:cNvSpPr txBox="1"/>
          <p:nvPr>
            <p:ph type="title"/>
          </p:nvPr>
        </p:nvSpPr>
        <p:spPr>
          <a:xfrm>
            <a:off x="720000" y="387600"/>
            <a:ext cx="3316200" cy="592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2"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72"/>
          <p:cNvSpPr/>
          <p:nvPr/>
        </p:nvSpPr>
        <p:spPr>
          <a:xfrm rot="5400000">
            <a:off x="-338137" y="278338"/>
            <a:ext cx="5227600" cy="4592675"/>
          </a:xfrm>
          <a:prstGeom prst="flowChartManualInpu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50" name="Google Shape;750;p72"/>
          <p:cNvPicPr preferRelativeResize="0"/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51" name="Google Shape;751;p72"/>
          <p:cNvSpPr txBox="1"/>
          <p:nvPr>
            <p:ph type="title"/>
          </p:nvPr>
        </p:nvSpPr>
        <p:spPr>
          <a:xfrm>
            <a:off x="4569872" y="387600"/>
            <a:ext cx="3852000" cy="592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  <p:sp>
        <p:nvSpPr>
          <p:cNvPr id="752" name="Google Shape;752;p72"/>
          <p:cNvSpPr txBox="1"/>
          <p:nvPr>
            <p:ph idx="1" type="subTitle"/>
          </p:nvPr>
        </p:nvSpPr>
        <p:spPr>
          <a:xfrm>
            <a:off x="5504850" y="1386650"/>
            <a:ext cx="29169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53" name="Google Shape;753;p72"/>
          <p:cNvSpPr txBox="1"/>
          <p:nvPr>
            <p:ph idx="2" type="subTitle"/>
          </p:nvPr>
        </p:nvSpPr>
        <p:spPr>
          <a:xfrm>
            <a:off x="5504850" y="1730685"/>
            <a:ext cx="2916900" cy="69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754" name="Google Shape;754;p72"/>
          <p:cNvSpPr txBox="1"/>
          <p:nvPr>
            <p:ph idx="3" type="subTitle"/>
          </p:nvPr>
        </p:nvSpPr>
        <p:spPr>
          <a:xfrm>
            <a:off x="5504850" y="2524826"/>
            <a:ext cx="29169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55" name="Google Shape;755;p72"/>
          <p:cNvSpPr txBox="1"/>
          <p:nvPr>
            <p:ph idx="4" type="subTitle"/>
          </p:nvPr>
        </p:nvSpPr>
        <p:spPr>
          <a:xfrm>
            <a:off x="5504850" y="2868861"/>
            <a:ext cx="2916900" cy="69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756" name="Google Shape;756;p72"/>
          <p:cNvSpPr txBox="1"/>
          <p:nvPr>
            <p:ph idx="5" type="subTitle"/>
          </p:nvPr>
        </p:nvSpPr>
        <p:spPr>
          <a:xfrm>
            <a:off x="5504850" y="3663001"/>
            <a:ext cx="29169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57" name="Google Shape;757;p72"/>
          <p:cNvSpPr txBox="1"/>
          <p:nvPr>
            <p:ph idx="6" type="subTitle"/>
          </p:nvPr>
        </p:nvSpPr>
        <p:spPr>
          <a:xfrm>
            <a:off x="5504850" y="4007036"/>
            <a:ext cx="2916900" cy="69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Google Shape;66;p8"/>
          <p:cNvGrpSpPr/>
          <p:nvPr/>
        </p:nvGrpSpPr>
        <p:grpSpPr>
          <a:xfrm rot="-900005">
            <a:off x="-1311247" y="-3311497"/>
            <a:ext cx="11766495" cy="11766495"/>
            <a:chOff x="-740994" y="-2741244"/>
            <a:chExt cx="10625988" cy="10625988"/>
          </a:xfrm>
        </p:grpSpPr>
        <p:grpSp>
          <p:nvGrpSpPr>
            <p:cNvPr id="67" name="Google Shape;67;p8"/>
            <p:cNvGrpSpPr/>
            <p:nvPr/>
          </p:nvGrpSpPr>
          <p:grpSpPr>
            <a:xfrm>
              <a:off x="-78450" y="2008500"/>
              <a:ext cx="9300900" cy="1126500"/>
              <a:chOff x="-99300" y="2008500"/>
              <a:chExt cx="9300900" cy="1126500"/>
            </a:xfrm>
          </p:grpSpPr>
          <p:sp>
            <p:nvSpPr>
              <p:cNvPr id="68" name="Google Shape;68;p8"/>
              <p:cNvSpPr/>
              <p:nvPr/>
            </p:nvSpPr>
            <p:spPr>
              <a:xfrm rot="5400000">
                <a:off x="1673100" y="236100"/>
                <a:ext cx="1126500" cy="4671300"/>
              </a:xfrm>
              <a:prstGeom prst="triangle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8"/>
              <p:cNvSpPr/>
              <p:nvPr/>
            </p:nvSpPr>
            <p:spPr>
              <a:xfrm rot="-5400000">
                <a:off x="6302700" y="236100"/>
                <a:ext cx="1126500" cy="4671300"/>
              </a:xfrm>
              <a:prstGeom prst="triangle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0" name="Google Shape;70;p8"/>
            <p:cNvGrpSpPr/>
            <p:nvPr/>
          </p:nvGrpSpPr>
          <p:grpSpPr>
            <a:xfrm rot="1800013">
              <a:off x="-1161967" y="1877267"/>
              <a:ext cx="11467935" cy="1388965"/>
              <a:chOff x="-99300" y="2008500"/>
              <a:chExt cx="9300900" cy="1126500"/>
            </a:xfrm>
          </p:grpSpPr>
          <p:sp>
            <p:nvSpPr>
              <p:cNvPr id="71" name="Google Shape;71;p8"/>
              <p:cNvSpPr/>
              <p:nvPr/>
            </p:nvSpPr>
            <p:spPr>
              <a:xfrm rot="5400000">
                <a:off x="1673100" y="236100"/>
                <a:ext cx="1126500" cy="4671300"/>
              </a:xfrm>
              <a:prstGeom prst="triangle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" name="Google Shape;72;p8"/>
              <p:cNvSpPr/>
              <p:nvPr/>
            </p:nvSpPr>
            <p:spPr>
              <a:xfrm rot="-5400000">
                <a:off x="6302700" y="236100"/>
                <a:ext cx="1126500" cy="4671300"/>
              </a:xfrm>
              <a:prstGeom prst="triangle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3" name="Google Shape;73;p8"/>
            <p:cNvGrpSpPr/>
            <p:nvPr/>
          </p:nvGrpSpPr>
          <p:grpSpPr>
            <a:xfrm flipH="1" rot="-1800013">
              <a:off x="-1161967" y="1877267"/>
              <a:ext cx="11467935" cy="1388965"/>
              <a:chOff x="-99300" y="2008500"/>
              <a:chExt cx="9300900" cy="1126500"/>
            </a:xfrm>
          </p:grpSpPr>
          <p:sp>
            <p:nvSpPr>
              <p:cNvPr id="74" name="Google Shape;74;p8"/>
              <p:cNvSpPr/>
              <p:nvPr/>
            </p:nvSpPr>
            <p:spPr>
              <a:xfrm rot="5400000">
                <a:off x="1673100" y="236100"/>
                <a:ext cx="1126500" cy="4671300"/>
              </a:xfrm>
              <a:prstGeom prst="triangle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8"/>
              <p:cNvSpPr/>
              <p:nvPr/>
            </p:nvSpPr>
            <p:spPr>
              <a:xfrm rot="-5400000">
                <a:off x="6302700" y="236100"/>
                <a:ext cx="1126500" cy="4671300"/>
              </a:xfrm>
              <a:prstGeom prst="triangle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" name="Google Shape;76;p8"/>
            <p:cNvGrpSpPr/>
            <p:nvPr/>
          </p:nvGrpSpPr>
          <p:grpSpPr>
            <a:xfrm rot="3599987">
              <a:off x="-1161967" y="1877267"/>
              <a:ext cx="11467935" cy="1388965"/>
              <a:chOff x="-99300" y="2008500"/>
              <a:chExt cx="9300900" cy="1126500"/>
            </a:xfrm>
          </p:grpSpPr>
          <p:sp>
            <p:nvSpPr>
              <p:cNvPr id="77" name="Google Shape;77;p8"/>
              <p:cNvSpPr/>
              <p:nvPr/>
            </p:nvSpPr>
            <p:spPr>
              <a:xfrm rot="5400000">
                <a:off x="1673100" y="236100"/>
                <a:ext cx="1126500" cy="4671300"/>
              </a:xfrm>
              <a:prstGeom prst="triangle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8"/>
              <p:cNvSpPr/>
              <p:nvPr/>
            </p:nvSpPr>
            <p:spPr>
              <a:xfrm rot="-5400000">
                <a:off x="6302700" y="236100"/>
                <a:ext cx="1126500" cy="4671300"/>
              </a:xfrm>
              <a:prstGeom prst="triangle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9" name="Google Shape;79;p8"/>
            <p:cNvGrpSpPr/>
            <p:nvPr/>
          </p:nvGrpSpPr>
          <p:grpSpPr>
            <a:xfrm flipH="1" rot="-3599987">
              <a:off x="-1161967" y="1877267"/>
              <a:ext cx="11467935" cy="1388965"/>
              <a:chOff x="-99300" y="2008500"/>
              <a:chExt cx="9300900" cy="1126500"/>
            </a:xfrm>
          </p:grpSpPr>
          <p:sp>
            <p:nvSpPr>
              <p:cNvPr id="80" name="Google Shape;80;p8"/>
              <p:cNvSpPr/>
              <p:nvPr/>
            </p:nvSpPr>
            <p:spPr>
              <a:xfrm rot="5400000">
                <a:off x="1673100" y="236100"/>
                <a:ext cx="1126500" cy="4671300"/>
              </a:xfrm>
              <a:prstGeom prst="triangle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8"/>
              <p:cNvSpPr/>
              <p:nvPr/>
            </p:nvSpPr>
            <p:spPr>
              <a:xfrm rot="-5400000">
                <a:off x="6302700" y="236100"/>
                <a:ext cx="1126500" cy="4671300"/>
              </a:xfrm>
              <a:prstGeom prst="triangle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2" name="Google Shape;82;p8"/>
            <p:cNvGrpSpPr/>
            <p:nvPr/>
          </p:nvGrpSpPr>
          <p:grpSpPr>
            <a:xfrm rot="-5400000">
              <a:off x="-78450" y="2008500"/>
              <a:ext cx="9300900" cy="1126500"/>
              <a:chOff x="-99300" y="2008500"/>
              <a:chExt cx="9300900" cy="1126500"/>
            </a:xfrm>
          </p:grpSpPr>
          <p:sp>
            <p:nvSpPr>
              <p:cNvPr id="83" name="Google Shape;83;p8"/>
              <p:cNvSpPr/>
              <p:nvPr/>
            </p:nvSpPr>
            <p:spPr>
              <a:xfrm rot="5400000">
                <a:off x="1673100" y="236100"/>
                <a:ext cx="1126500" cy="4671300"/>
              </a:xfrm>
              <a:prstGeom prst="triangle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" name="Google Shape;84;p8"/>
              <p:cNvSpPr/>
              <p:nvPr/>
            </p:nvSpPr>
            <p:spPr>
              <a:xfrm rot="-5400000">
                <a:off x="6302700" y="236100"/>
                <a:ext cx="1126500" cy="4671300"/>
              </a:xfrm>
              <a:prstGeom prst="triangle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id="85" name="Google Shape;85;p8"/>
          <p:cNvPicPr preferRelativeResize="0"/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8"/>
          <p:cNvSpPr txBox="1"/>
          <p:nvPr>
            <p:ph type="title"/>
          </p:nvPr>
        </p:nvSpPr>
        <p:spPr>
          <a:xfrm>
            <a:off x="1714950" y="1196100"/>
            <a:ext cx="5714100" cy="275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 sz="12000"/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2_2_1"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9" name="Google Shape;759;p73"/>
          <p:cNvGrpSpPr/>
          <p:nvPr/>
        </p:nvGrpSpPr>
        <p:grpSpPr>
          <a:xfrm>
            <a:off x="-740994" y="-896691"/>
            <a:ext cx="10625988" cy="8781521"/>
            <a:chOff x="-740994" y="-896691"/>
            <a:chExt cx="10625988" cy="8781521"/>
          </a:xfrm>
        </p:grpSpPr>
        <p:grpSp>
          <p:nvGrpSpPr>
            <p:cNvPr id="760" name="Google Shape;760;p73"/>
            <p:cNvGrpSpPr/>
            <p:nvPr/>
          </p:nvGrpSpPr>
          <p:grpSpPr>
            <a:xfrm>
              <a:off x="-78450" y="2008500"/>
              <a:ext cx="9300900" cy="1126500"/>
              <a:chOff x="-99300" y="2008500"/>
              <a:chExt cx="9300900" cy="1126500"/>
            </a:xfrm>
          </p:grpSpPr>
          <p:sp>
            <p:nvSpPr>
              <p:cNvPr id="761" name="Google Shape;761;p73"/>
              <p:cNvSpPr/>
              <p:nvPr/>
            </p:nvSpPr>
            <p:spPr>
              <a:xfrm rot="5400000">
                <a:off x="1673100" y="236100"/>
                <a:ext cx="1126500" cy="4671300"/>
              </a:xfrm>
              <a:prstGeom prst="triangle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2" name="Google Shape;762;p73"/>
              <p:cNvSpPr/>
              <p:nvPr/>
            </p:nvSpPr>
            <p:spPr>
              <a:xfrm rot="-5400000">
                <a:off x="6302700" y="236100"/>
                <a:ext cx="1126500" cy="4671300"/>
              </a:xfrm>
              <a:prstGeom prst="triangle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3" name="Google Shape;763;p73"/>
            <p:cNvGrpSpPr/>
            <p:nvPr/>
          </p:nvGrpSpPr>
          <p:grpSpPr>
            <a:xfrm rot="1800013">
              <a:off x="-1161967" y="1877267"/>
              <a:ext cx="11467935" cy="1388965"/>
              <a:chOff x="-99300" y="2008500"/>
              <a:chExt cx="9300900" cy="1126500"/>
            </a:xfrm>
          </p:grpSpPr>
          <p:sp>
            <p:nvSpPr>
              <p:cNvPr id="764" name="Google Shape;764;p73"/>
              <p:cNvSpPr/>
              <p:nvPr/>
            </p:nvSpPr>
            <p:spPr>
              <a:xfrm rot="5400000">
                <a:off x="1673100" y="236100"/>
                <a:ext cx="1126500" cy="4671300"/>
              </a:xfrm>
              <a:prstGeom prst="triangle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5" name="Google Shape;765;p73"/>
              <p:cNvSpPr/>
              <p:nvPr/>
            </p:nvSpPr>
            <p:spPr>
              <a:xfrm rot="-5400000">
                <a:off x="6302700" y="236100"/>
                <a:ext cx="1126500" cy="4671300"/>
              </a:xfrm>
              <a:prstGeom prst="triangle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6" name="Google Shape;766;p73"/>
            <p:cNvGrpSpPr/>
            <p:nvPr/>
          </p:nvGrpSpPr>
          <p:grpSpPr>
            <a:xfrm flipH="1" rot="-1800013">
              <a:off x="-1161967" y="1877267"/>
              <a:ext cx="11467935" cy="1388965"/>
              <a:chOff x="-99300" y="2008500"/>
              <a:chExt cx="9300900" cy="1126500"/>
            </a:xfrm>
          </p:grpSpPr>
          <p:sp>
            <p:nvSpPr>
              <p:cNvPr id="767" name="Google Shape;767;p73"/>
              <p:cNvSpPr/>
              <p:nvPr/>
            </p:nvSpPr>
            <p:spPr>
              <a:xfrm rot="5400000">
                <a:off x="1673100" y="236100"/>
                <a:ext cx="1126500" cy="4671300"/>
              </a:xfrm>
              <a:prstGeom prst="triangle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8" name="Google Shape;768;p73"/>
              <p:cNvSpPr/>
              <p:nvPr/>
            </p:nvSpPr>
            <p:spPr>
              <a:xfrm rot="-5400000">
                <a:off x="6302700" y="236100"/>
                <a:ext cx="1126500" cy="4671300"/>
              </a:xfrm>
              <a:prstGeom prst="triangle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769" name="Google Shape;769;p73"/>
            <p:cNvSpPr/>
            <p:nvPr/>
          </p:nvSpPr>
          <p:spPr>
            <a:xfrm rot="-1799888">
              <a:off x="5304668" y="2163619"/>
              <a:ext cx="1389079" cy="5759821"/>
            </a:xfrm>
            <a:prstGeom prst="triangl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73"/>
            <p:cNvSpPr/>
            <p:nvPr/>
          </p:nvSpPr>
          <p:spPr>
            <a:xfrm flipH="1" rot="1799888">
              <a:off x="2450253" y="2163619"/>
              <a:ext cx="1389079" cy="5759821"/>
            </a:xfrm>
            <a:prstGeom prst="triangl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73"/>
            <p:cNvSpPr/>
            <p:nvPr/>
          </p:nvSpPr>
          <p:spPr>
            <a:xfrm>
              <a:off x="4008750" y="2550900"/>
              <a:ext cx="1126500" cy="4671300"/>
            </a:xfrm>
            <a:prstGeom prst="triangl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772" name="Google Shape;772;p73"/>
          <p:cNvPicPr preferRelativeResize="0"/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73" name="Google Shape;773;p73"/>
          <p:cNvSpPr txBox="1"/>
          <p:nvPr>
            <p:ph hasCustomPrompt="1" type="title"/>
          </p:nvPr>
        </p:nvSpPr>
        <p:spPr>
          <a:xfrm>
            <a:off x="1428791" y="1675711"/>
            <a:ext cx="885900" cy="5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4" name="Google Shape;774;p73"/>
          <p:cNvSpPr txBox="1"/>
          <p:nvPr>
            <p:ph idx="1" type="subTitle"/>
          </p:nvPr>
        </p:nvSpPr>
        <p:spPr>
          <a:xfrm>
            <a:off x="727841" y="2352849"/>
            <a:ext cx="2287800" cy="371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75" name="Google Shape;775;p73"/>
          <p:cNvSpPr txBox="1"/>
          <p:nvPr>
            <p:ph idx="2" type="subTitle"/>
          </p:nvPr>
        </p:nvSpPr>
        <p:spPr>
          <a:xfrm>
            <a:off x="727850" y="2834829"/>
            <a:ext cx="2287800" cy="105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776" name="Google Shape;776;p73"/>
          <p:cNvSpPr txBox="1"/>
          <p:nvPr>
            <p:ph hasCustomPrompt="1" idx="3" type="title"/>
          </p:nvPr>
        </p:nvSpPr>
        <p:spPr>
          <a:xfrm>
            <a:off x="4129046" y="1675711"/>
            <a:ext cx="885900" cy="5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7" name="Google Shape;777;p73"/>
          <p:cNvSpPr txBox="1"/>
          <p:nvPr>
            <p:ph idx="4" type="subTitle"/>
          </p:nvPr>
        </p:nvSpPr>
        <p:spPr>
          <a:xfrm>
            <a:off x="3428100" y="2352849"/>
            <a:ext cx="2287800" cy="371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78" name="Google Shape;778;p73"/>
          <p:cNvSpPr txBox="1"/>
          <p:nvPr>
            <p:ph idx="5" type="subTitle"/>
          </p:nvPr>
        </p:nvSpPr>
        <p:spPr>
          <a:xfrm>
            <a:off x="3428103" y="2834829"/>
            <a:ext cx="2287800" cy="105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779" name="Google Shape;779;p73"/>
          <p:cNvSpPr txBox="1"/>
          <p:nvPr>
            <p:ph hasCustomPrompt="1" idx="6" type="title"/>
          </p:nvPr>
        </p:nvSpPr>
        <p:spPr>
          <a:xfrm>
            <a:off x="6829309" y="1675711"/>
            <a:ext cx="885900" cy="5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0" name="Google Shape;780;p73"/>
          <p:cNvSpPr txBox="1"/>
          <p:nvPr>
            <p:ph idx="7" type="subTitle"/>
          </p:nvPr>
        </p:nvSpPr>
        <p:spPr>
          <a:xfrm>
            <a:off x="6128359" y="2352849"/>
            <a:ext cx="2287800" cy="371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81" name="Google Shape;781;p73"/>
          <p:cNvSpPr txBox="1"/>
          <p:nvPr>
            <p:ph idx="8" type="subTitle"/>
          </p:nvPr>
        </p:nvSpPr>
        <p:spPr>
          <a:xfrm>
            <a:off x="6128355" y="2834829"/>
            <a:ext cx="2287800" cy="105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782" name="Google Shape;782;p73"/>
          <p:cNvSpPr txBox="1"/>
          <p:nvPr>
            <p:ph idx="9"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3_1_4"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74"/>
          <p:cNvSpPr/>
          <p:nvPr/>
        </p:nvSpPr>
        <p:spPr>
          <a:xfrm rot="10800000">
            <a:off x="2235900" y="0"/>
            <a:ext cx="6908100" cy="5143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85" name="Google Shape;785;p74"/>
          <p:cNvPicPr preferRelativeResize="0"/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86" name="Google Shape;786;p74"/>
          <p:cNvSpPr txBox="1"/>
          <p:nvPr>
            <p:ph type="title"/>
          </p:nvPr>
        </p:nvSpPr>
        <p:spPr>
          <a:xfrm>
            <a:off x="720000" y="387600"/>
            <a:ext cx="7701600" cy="592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  <p:sp>
        <p:nvSpPr>
          <p:cNvPr id="787" name="Google Shape;787;p74"/>
          <p:cNvSpPr txBox="1"/>
          <p:nvPr>
            <p:ph idx="1" type="subTitle"/>
          </p:nvPr>
        </p:nvSpPr>
        <p:spPr>
          <a:xfrm>
            <a:off x="725444" y="1939150"/>
            <a:ext cx="21753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88" name="Google Shape;788;p74"/>
          <p:cNvSpPr txBox="1"/>
          <p:nvPr>
            <p:ph idx="2" type="subTitle"/>
          </p:nvPr>
        </p:nvSpPr>
        <p:spPr>
          <a:xfrm>
            <a:off x="725444" y="2310538"/>
            <a:ext cx="2175300" cy="64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9" name="Google Shape;789;p74"/>
          <p:cNvSpPr txBox="1"/>
          <p:nvPr>
            <p:ph idx="3" type="subTitle"/>
          </p:nvPr>
        </p:nvSpPr>
        <p:spPr>
          <a:xfrm>
            <a:off x="725444" y="3725548"/>
            <a:ext cx="21753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90" name="Google Shape;790;p74"/>
          <p:cNvSpPr txBox="1"/>
          <p:nvPr>
            <p:ph idx="4" type="subTitle"/>
          </p:nvPr>
        </p:nvSpPr>
        <p:spPr>
          <a:xfrm>
            <a:off x="725444" y="4096950"/>
            <a:ext cx="2175300" cy="64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1" name="Google Shape;791;p74"/>
          <p:cNvSpPr txBox="1"/>
          <p:nvPr>
            <p:ph hasCustomPrompt="1" idx="5" type="title"/>
          </p:nvPr>
        </p:nvSpPr>
        <p:spPr>
          <a:xfrm>
            <a:off x="1460288" y="1326804"/>
            <a:ext cx="705600" cy="5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92" name="Google Shape;792;p74"/>
          <p:cNvSpPr txBox="1"/>
          <p:nvPr>
            <p:ph hasCustomPrompt="1" idx="6" type="title"/>
          </p:nvPr>
        </p:nvSpPr>
        <p:spPr>
          <a:xfrm>
            <a:off x="1460288" y="3113213"/>
            <a:ext cx="705600" cy="5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93" name="Google Shape;793;p74"/>
          <p:cNvSpPr txBox="1"/>
          <p:nvPr>
            <p:ph idx="7" type="subTitle"/>
          </p:nvPr>
        </p:nvSpPr>
        <p:spPr>
          <a:xfrm>
            <a:off x="6243262" y="1939150"/>
            <a:ext cx="21753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94" name="Google Shape;794;p74"/>
          <p:cNvSpPr txBox="1"/>
          <p:nvPr>
            <p:ph idx="8" type="subTitle"/>
          </p:nvPr>
        </p:nvSpPr>
        <p:spPr>
          <a:xfrm>
            <a:off x="6243262" y="2310538"/>
            <a:ext cx="2175300" cy="64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5" name="Google Shape;795;p74"/>
          <p:cNvSpPr txBox="1"/>
          <p:nvPr>
            <p:ph idx="9" type="subTitle"/>
          </p:nvPr>
        </p:nvSpPr>
        <p:spPr>
          <a:xfrm>
            <a:off x="6243262" y="3725548"/>
            <a:ext cx="21753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96" name="Google Shape;796;p74"/>
          <p:cNvSpPr txBox="1"/>
          <p:nvPr>
            <p:ph idx="13" type="subTitle"/>
          </p:nvPr>
        </p:nvSpPr>
        <p:spPr>
          <a:xfrm>
            <a:off x="6243262" y="4096950"/>
            <a:ext cx="2175300" cy="64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7" name="Google Shape;797;p74"/>
          <p:cNvSpPr txBox="1"/>
          <p:nvPr>
            <p:ph hasCustomPrompt="1" idx="14" type="title"/>
          </p:nvPr>
        </p:nvSpPr>
        <p:spPr>
          <a:xfrm>
            <a:off x="6978109" y="1326804"/>
            <a:ext cx="705600" cy="5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98" name="Google Shape;798;p74"/>
          <p:cNvSpPr txBox="1"/>
          <p:nvPr>
            <p:ph hasCustomPrompt="1" idx="15" type="title"/>
          </p:nvPr>
        </p:nvSpPr>
        <p:spPr>
          <a:xfrm>
            <a:off x="6978109" y="3113213"/>
            <a:ext cx="705600" cy="5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4"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75"/>
          <p:cNvSpPr/>
          <p:nvPr/>
        </p:nvSpPr>
        <p:spPr>
          <a:xfrm flipH="1" rot="5400000">
            <a:off x="1943075" y="-1993800"/>
            <a:ext cx="5256300" cy="9131100"/>
          </a:xfrm>
          <a:prstGeom prst="trapezoid">
            <a:avLst>
              <a:gd fmla="val 39471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01" name="Google Shape;801;p75"/>
          <p:cNvPicPr preferRelativeResize="0"/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02" name="Google Shape;802;p75"/>
          <p:cNvSpPr txBox="1"/>
          <p:nvPr>
            <p:ph idx="1" type="subTitle"/>
          </p:nvPr>
        </p:nvSpPr>
        <p:spPr>
          <a:xfrm>
            <a:off x="845225" y="3660691"/>
            <a:ext cx="2070900" cy="371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03" name="Google Shape;803;p75"/>
          <p:cNvSpPr txBox="1"/>
          <p:nvPr>
            <p:ph idx="2" type="subTitle"/>
          </p:nvPr>
        </p:nvSpPr>
        <p:spPr>
          <a:xfrm>
            <a:off x="845225" y="4032095"/>
            <a:ext cx="2070900" cy="64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804" name="Google Shape;804;p75"/>
          <p:cNvSpPr txBox="1"/>
          <p:nvPr>
            <p:ph idx="3" type="subTitle"/>
          </p:nvPr>
        </p:nvSpPr>
        <p:spPr>
          <a:xfrm>
            <a:off x="3536550" y="3660691"/>
            <a:ext cx="20709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05" name="Google Shape;805;p75"/>
          <p:cNvSpPr txBox="1"/>
          <p:nvPr>
            <p:ph idx="4" type="subTitle"/>
          </p:nvPr>
        </p:nvSpPr>
        <p:spPr>
          <a:xfrm>
            <a:off x="3536550" y="4032095"/>
            <a:ext cx="2070900" cy="64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806" name="Google Shape;806;p75"/>
          <p:cNvSpPr txBox="1"/>
          <p:nvPr>
            <p:ph idx="5" type="subTitle"/>
          </p:nvPr>
        </p:nvSpPr>
        <p:spPr>
          <a:xfrm>
            <a:off x="6227875" y="3660691"/>
            <a:ext cx="2070900" cy="371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07" name="Google Shape;807;p75"/>
          <p:cNvSpPr txBox="1"/>
          <p:nvPr>
            <p:ph idx="6" type="subTitle"/>
          </p:nvPr>
        </p:nvSpPr>
        <p:spPr>
          <a:xfrm>
            <a:off x="6227875" y="4032095"/>
            <a:ext cx="2070900" cy="64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808" name="Google Shape;808;p75"/>
          <p:cNvSpPr txBox="1"/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09" name="Google Shape;809;p75"/>
          <p:cNvSpPr txBox="1"/>
          <p:nvPr>
            <p:ph idx="7" type="subTitle"/>
          </p:nvPr>
        </p:nvSpPr>
        <p:spPr>
          <a:xfrm>
            <a:off x="845231" y="1921051"/>
            <a:ext cx="20709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10" name="Google Shape;810;p75"/>
          <p:cNvSpPr txBox="1"/>
          <p:nvPr>
            <p:ph idx="8" type="subTitle"/>
          </p:nvPr>
        </p:nvSpPr>
        <p:spPr>
          <a:xfrm>
            <a:off x="845231" y="2292453"/>
            <a:ext cx="2070900" cy="64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811" name="Google Shape;811;p75"/>
          <p:cNvSpPr txBox="1"/>
          <p:nvPr>
            <p:ph idx="9" type="subTitle"/>
          </p:nvPr>
        </p:nvSpPr>
        <p:spPr>
          <a:xfrm>
            <a:off x="3536550" y="1921051"/>
            <a:ext cx="20709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12" name="Google Shape;812;p75"/>
          <p:cNvSpPr txBox="1"/>
          <p:nvPr>
            <p:ph idx="13" type="subTitle"/>
          </p:nvPr>
        </p:nvSpPr>
        <p:spPr>
          <a:xfrm>
            <a:off x="3536550" y="2292453"/>
            <a:ext cx="2070900" cy="64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813" name="Google Shape;813;p75"/>
          <p:cNvSpPr txBox="1"/>
          <p:nvPr>
            <p:ph idx="14" type="subTitle"/>
          </p:nvPr>
        </p:nvSpPr>
        <p:spPr>
          <a:xfrm>
            <a:off x="6227875" y="1921051"/>
            <a:ext cx="20709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14" name="Google Shape;814;p75"/>
          <p:cNvSpPr txBox="1"/>
          <p:nvPr>
            <p:ph idx="15" type="subTitle"/>
          </p:nvPr>
        </p:nvSpPr>
        <p:spPr>
          <a:xfrm>
            <a:off x="6227875" y="2292453"/>
            <a:ext cx="2070900" cy="64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5_1">
    <p:spTree>
      <p:nvGrpSpPr>
        <p:cNvPr id="815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6" name="Google Shape;816;p76"/>
          <p:cNvGrpSpPr/>
          <p:nvPr/>
        </p:nvGrpSpPr>
        <p:grpSpPr>
          <a:xfrm>
            <a:off x="-538385" y="-2861598"/>
            <a:ext cx="5452219" cy="10866697"/>
            <a:chOff x="-420075" y="-3511250"/>
            <a:chExt cx="6125400" cy="12208400"/>
          </a:xfrm>
        </p:grpSpPr>
        <p:sp>
          <p:nvSpPr>
            <p:cNvPr id="817" name="Google Shape;817;p76"/>
            <p:cNvSpPr/>
            <p:nvPr/>
          </p:nvSpPr>
          <p:spPr>
            <a:xfrm rot="-2700000">
              <a:off x="476969" y="-2614206"/>
              <a:ext cx="4331312" cy="4331312"/>
            </a:xfrm>
            <a:prstGeom prst="rtTriangl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76"/>
            <p:cNvSpPr/>
            <p:nvPr/>
          </p:nvSpPr>
          <p:spPr>
            <a:xfrm rot="8100000">
              <a:off x="476969" y="3468794"/>
              <a:ext cx="4331312" cy="4331312"/>
            </a:xfrm>
            <a:prstGeom prst="rtTriangl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819" name="Google Shape;819;p76"/>
          <p:cNvPicPr preferRelativeResize="0"/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20" name="Google Shape;820;p76"/>
          <p:cNvSpPr txBox="1"/>
          <p:nvPr>
            <p:ph hasCustomPrompt="1" type="title"/>
          </p:nvPr>
        </p:nvSpPr>
        <p:spPr>
          <a:xfrm>
            <a:off x="4294482" y="562500"/>
            <a:ext cx="3709800" cy="74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821" name="Google Shape;821;p76"/>
          <p:cNvSpPr txBox="1"/>
          <p:nvPr>
            <p:ph idx="1" type="subTitle"/>
          </p:nvPr>
        </p:nvSpPr>
        <p:spPr>
          <a:xfrm>
            <a:off x="4294482" y="1235703"/>
            <a:ext cx="3709800" cy="43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822" name="Google Shape;822;p76"/>
          <p:cNvSpPr txBox="1"/>
          <p:nvPr>
            <p:ph hasCustomPrompt="1" idx="2" type="title"/>
          </p:nvPr>
        </p:nvSpPr>
        <p:spPr>
          <a:xfrm>
            <a:off x="4294482" y="2038681"/>
            <a:ext cx="3709800" cy="74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23" name="Google Shape;823;p76"/>
          <p:cNvSpPr txBox="1"/>
          <p:nvPr>
            <p:ph idx="3" type="subTitle"/>
          </p:nvPr>
        </p:nvSpPr>
        <p:spPr>
          <a:xfrm>
            <a:off x="4294482" y="2711901"/>
            <a:ext cx="3709800" cy="43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824" name="Google Shape;824;p76"/>
          <p:cNvSpPr txBox="1"/>
          <p:nvPr>
            <p:ph hasCustomPrompt="1" idx="4" type="title"/>
          </p:nvPr>
        </p:nvSpPr>
        <p:spPr>
          <a:xfrm>
            <a:off x="4294482" y="3514862"/>
            <a:ext cx="3709800" cy="74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25" name="Google Shape;825;p76"/>
          <p:cNvSpPr txBox="1"/>
          <p:nvPr>
            <p:ph idx="5" type="subTitle"/>
          </p:nvPr>
        </p:nvSpPr>
        <p:spPr>
          <a:xfrm>
            <a:off x="4294482" y="4188076"/>
            <a:ext cx="3709800" cy="43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10_1_1_1_1_1_1_1_1">
    <p:spTree>
      <p:nvGrpSpPr>
        <p:cNvPr id="826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7" name="Google Shape;827;p77"/>
          <p:cNvGrpSpPr/>
          <p:nvPr/>
        </p:nvGrpSpPr>
        <p:grpSpPr>
          <a:xfrm>
            <a:off x="-2502189" y="0"/>
            <a:ext cx="15667350" cy="5143500"/>
            <a:chOff x="-1760125" y="0"/>
            <a:chExt cx="15667350" cy="5143500"/>
          </a:xfrm>
        </p:grpSpPr>
        <p:sp>
          <p:nvSpPr>
            <p:cNvPr id="828" name="Google Shape;828;p77"/>
            <p:cNvSpPr/>
            <p:nvPr/>
          </p:nvSpPr>
          <p:spPr>
            <a:xfrm flipH="1">
              <a:off x="-1760125" y="0"/>
              <a:ext cx="7857300" cy="5143500"/>
            </a:xfrm>
            <a:prstGeom prst="parallelogram">
              <a:avLst>
                <a:gd fmla="val 82171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p77"/>
            <p:cNvSpPr/>
            <p:nvPr/>
          </p:nvSpPr>
          <p:spPr>
            <a:xfrm flipH="1">
              <a:off x="6049925" y="0"/>
              <a:ext cx="7857300" cy="5143500"/>
            </a:xfrm>
            <a:prstGeom prst="parallelogram">
              <a:avLst>
                <a:gd fmla="val 82171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830" name="Google Shape;830;p77"/>
          <p:cNvPicPr preferRelativeResize="0"/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31" name="Google Shape;831;p77"/>
          <p:cNvSpPr txBox="1"/>
          <p:nvPr>
            <p:ph idx="1" type="subTitle"/>
          </p:nvPr>
        </p:nvSpPr>
        <p:spPr>
          <a:xfrm>
            <a:off x="1536900" y="3904607"/>
            <a:ext cx="6070200" cy="77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832" name="Google Shape;832;p77"/>
          <p:cNvSpPr txBox="1"/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20">
    <p:spTree>
      <p:nvGrpSpPr>
        <p:cNvPr id="833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4" name="Google Shape;834;p78"/>
          <p:cNvGrpSpPr/>
          <p:nvPr/>
        </p:nvGrpSpPr>
        <p:grpSpPr>
          <a:xfrm>
            <a:off x="0" y="-150"/>
            <a:ext cx="9144000" cy="5143775"/>
            <a:chOff x="0" y="-150"/>
            <a:chExt cx="9144000" cy="5143775"/>
          </a:xfrm>
        </p:grpSpPr>
        <p:sp>
          <p:nvSpPr>
            <p:cNvPr id="835" name="Google Shape;835;p78"/>
            <p:cNvSpPr/>
            <p:nvPr/>
          </p:nvSpPr>
          <p:spPr>
            <a:xfrm>
              <a:off x="0" y="4058225"/>
              <a:ext cx="1085400" cy="1085400"/>
            </a:xfrm>
            <a:prstGeom prst="rtTriangl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78"/>
            <p:cNvSpPr/>
            <p:nvPr/>
          </p:nvSpPr>
          <p:spPr>
            <a:xfrm rot="10800000">
              <a:off x="7366500" y="-150"/>
              <a:ext cx="1777500" cy="1777500"/>
            </a:xfrm>
            <a:prstGeom prst="rtTriangl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837" name="Google Shape;837;p78"/>
          <p:cNvPicPr preferRelativeResize="0"/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38" name="Google Shape;838;p78"/>
          <p:cNvSpPr txBox="1"/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20_1">
    <p:spTree>
      <p:nvGrpSpPr>
        <p:cNvPr id="839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0" name="Google Shape;840;p79"/>
          <p:cNvGrpSpPr/>
          <p:nvPr/>
        </p:nvGrpSpPr>
        <p:grpSpPr>
          <a:xfrm>
            <a:off x="0" y="-225"/>
            <a:ext cx="9144000" cy="5143850"/>
            <a:chOff x="0" y="-225"/>
            <a:chExt cx="9144000" cy="5143850"/>
          </a:xfrm>
        </p:grpSpPr>
        <p:grpSp>
          <p:nvGrpSpPr>
            <p:cNvPr id="841" name="Google Shape;841;p79"/>
            <p:cNvGrpSpPr/>
            <p:nvPr/>
          </p:nvGrpSpPr>
          <p:grpSpPr>
            <a:xfrm flipH="1">
              <a:off x="0" y="-150"/>
              <a:ext cx="9144000" cy="5143775"/>
              <a:chOff x="0" y="-150"/>
              <a:chExt cx="9144000" cy="5143775"/>
            </a:xfrm>
          </p:grpSpPr>
          <p:sp>
            <p:nvSpPr>
              <p:cNvPr id="842" name="Google Shape;842;p79"/>
              <p:cNvSpPr/>
              <p:nvPr/>
            </p:nvSpPr>
            <p:spPr>
              <a:xfrm>
                <a:off x="0" y="4058225"/>
                <a:ext cx="1085400" cy="1085400"/>
              </a:xfrm>
              <a:prstGeom prst="rtTriangl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3" name="Google Shape;843;p79"/>
              <p:cNvSpPr/>
              <p:nvPr/>
            </p:nvSpPr>
            <p:spPr>
              <a:xfrm rot="10800000">
                <a:off x="7366500" y="-150"/>
                <a:ext cx="1777500" cy="1777500"/>
              </a:xfrm>
              <a:prstGeom prst="rtTriangl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844" name="Google Shape;844;p79"/>
            <p:cNvSpPr/>
            <p:nvPr/>
          </p:nvSpPr>
          <p:spPr>
            <a:xfrm flipH="1" rot="10800000">
              <a:off x="0" y="-225"/>
              <a:ext cx="608700" cy="608700"/>
            </a:xfrm>
            <a:prstGeom prst="rtTriangl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845" name="Google Shape;845;p79"/>
          <p:cNvPicPr preferRelativeResize="0"/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46" name="Google Shape;846;p79"/>
          <p:cNvSpPr txBox="1"/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12_3"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p80"/>
          <p:cNvSpPr/>
          <p:nvPr/>
        </p:nvSpPr>
        <p:spPr>
          <a:xfrm flipH="1">
            <a:off x="4572000" y="0"/>
            <a:ext cx="4572000" cy="5143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49" name="Google Shape;849;p80"/>
          <p:cNvPicPr preferRelativeResize="0"/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50" name="Google Shape;850;p80"/>
          <p:cNvSpPr txBox="1"/>
          <p:nvPr>
            <p:ph type="title"/>
          </p:nvPr>
        </p:nvSpPr>
        <p:spPr>
          <a:xfrm>
            <a:off x="722375" y="1413711"/>
            <a:ext cx="3849600" cy="9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000"/>
              <a:buNone/>
              <a:defRPr sz="100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851" name="Google Shape;851;p80"/>
          <p:cNvSpPr txBox="1"/>
          <p:nvPr>
            <p:ph idx="1" type="subTitle"/>
          </p:nvPr>
        </p:nvSpPr>
        <p:spPr>
          <a:xfrm>
            <a:off x="722375" y="2605019"/>
            <a:ext cx="3849600" cy="101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2" name="Google Shape;852;p80"/>
          <p:cNvSpPr txBox="1"/>
          <p:nvPr/>
        </p:nvSpPr>
        <p:spPr>
          <a:xfrm>
            <a:off x="994175" y="3766389"/>
            <a:ext cx="33822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CREDITS: This presentation template was created by </a:t>
            </a:r>
            <a:r>
              <a:rPr b="1" lang="fr" sz="1200">
                <a:solidFill>
                  <a:schemeClr val="lt1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fr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, including icons by </a:t>
            </a:r>
            <a:r>
              <a:rPr b="1" lang="fr" sz="1200">
                <a:solidFill>
                  <a:schemeClr val="lt1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fr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, and infographics &amp; images by </a:t>
            </a:r>
            <a:r>
              <a:rPr b="1" lang="fr" sz="1200">
                <a:solidFill>
                  <a:schemeClr val="lt1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24"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4" name="Google Shape;854;p81"/>
          <p:cNvGrpSpPr/>
          <p:nvPr/>
        </p:nvGrpSpPr>
        <p:grpSpPr>
          <a:xfrm>
            <a:off x="0" y="-150"/>
            <a:ext cx="9144000" cy="5143775"/>
            <a:chOff x="0" y="-150"/>
            <a:chExt cx="9144000" cy="5143775"/>
          </a:xfrm>
        </p:grpSpPr>
        <p:sp>
          <p:nvSpPr>
            <p:cNvPr id="855" name="Google Shape;855;p81"/>
            <p:cNvSpPr/>
            <p:nvPr/>
          </p:nvSpPr>
          <p:spPr>
            <a:xfrm>
              <a:off x="0" y="4058225"/>
              <a:ext cx="1085400" cy="1085400"/>
            </a:xfrm>
            <a:prstGeom prst="rtTriangl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81"/>
            <p:cNvSpPr/>
            <p:nvPr/>
          </p:nvSpPr>
          <p:spPr>
            <a:xfrm rot="10800000">
              <a:off x="7366500" y="-150"/>
              <a:ext cx="1777500" cy="1777500"/>
            </a:xfrm>
            <a:prstGeom prst="rtTriangl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857" name="Google Shape;857;p81"/>
          <p:cNvPicPr preferRelativeResize="0"/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25">
    <p:spTree>
      <p:nvGrpSpPr>
        <p:cNvPr id="858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9" name="Google Shape;859;p82"/>
          <p:cNvGrpSpPr/>
          <p:nvPr/>
        </p:nvGrpSpPr>
        <p:grpSpPr>
          <a:xfrm rot="-900005">
            <a:off x="-1311247" y="-3311497"/>
            <a:ext cx="11766495" cy="11766495"/>
            <a:chOff x="-740994" y="-2741244"/>
            <a:chExt cx="10625988" cy="10625988"/>
          </a:xfrm>
        </p:grpSpPr>
        <p:grpSp>
          <p:nvGrpSpPr>
            <p:cNvPr id="860" name="Google Shape;860;p82"/>
            <p:cNvGrpSpPr/>
            <p:nvPr/>
          </p:nvGrpSpPr>
          <p:grpSpPr>
            <a:xfrm>
              <a:off x="-78450" y="2008500"/>
              <a:ext cx="9300900" cy="1126500"/>
              <a:chOff x="-99300" y="2008500"/>
              <a:chExt cx="9300900" cy="1126500"/>
            </a:xfrm>
          </p:grpSpPr>
          <p:sp>
            <p:nvSpPr>
              <p:cNvPr id="861" name="Google Shape;861;p82"/>
              <p:cNvSpPr/>
              <p:nvPr/>
            </p:nvSpPr>
            <p:spPr>
              <a:xfrm rot="5400000">
                <a:off x="1673100" y="236100"/>
                <a:ext cx="1126500" cy="4671300"/>
              </a:xfrm>
              <a:prstGeom prst="triangle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2" name="Google Shape;862;p82"/>
              <p:cNvSpPr/>
              <p:nvPr/>
            </p:nvSpPr>
            <p:spPr>
              <a:xfrm rot="-5400000">
                <a:off x="6302700" y="236100"/>
                <a:ext cx="1126500" cy="4671300"/>
              </a:xfrm>
              <a:prstGeom prst="triangle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63" name="Google Shape;863;p82"/>
            <p:cNvGrpSpPr/>
            <p:nvPr/>
          </p:nvGrpSpPr>
          <p:grpSpPr>
            <a:xfrm rot="1800013">
              <a:off x="-1161967" y="1877267"/>
              <a:ext cx="11467935" cy="1388965"/>
              <a:chOff x="-99300" y="2008500"/>
              <a:chExt cx="9300900" cy="1126500"/>
            </a:xfrm>
          </p:grpSpPr>
          <p:sp>
            <p:nvSpPr>
              <p:cNvPr id="864" name="Google Shape;864;p82"/>
              <p:cNvSpPr/>
              <p:nvPr/>
            </p:nvSpPr>
            <p:spPr>
              <a:xfrm rot="5400000">
                <a:off x="1673100" y="236100"/>
                <a:ext cx="1126500" cy="4671300"/>
              </a:xfrm>
              <a:prstGeom prst="triangle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5" name="Google Shape;865;p82"/>
              <p:cNvSpPr/>
              <p:nvPr/>
            </p:nvSpPr>
            <p:spPr>
              <a:xfrm rot="-5400000">
                <a:off x="6302700" y="236100"/>
                <a:ext cx="1126500" cy="4671300"/>
              </a:xfrm>
              <a:prstGeom prst="triangle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66" name="Google Shape;866;p82"/>
            <p:cNvGrpSpPr/>
            <p:nvPr/>
          </p:nvGrpSpPr>
          <p:grpSpPr>
            <a:xfrm flipH="1" rot="-1800013">
              <a:off x="-1161967" y="1877267"/>
              <a:ext cx="11467935" cy="1388965"/>
              <a:chOff x="-99300" y="2008500"/>
              <a:chExt cx="9300900" cy="1126500"/>
            </a:xfrm>
          </p:grpSpPr>
          <p:sp>
            <p:nvSpPr>
              <p:cNvPr id="867" name="Google Shape;867;p82"/>
              <p:cNvSpPr/>
              <p:nvPr/>
            </p:nvSpPr>
            <p:spPr>
              <a:xfrm rot="5400000">
                <a:off x="1673100" y="236100"/>
                <a:ext cx="1126500" cy="4671300"/>
              </a:xfrm>
              <a:prstGeom prst="triangle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8" name="Google Shape;868;p82"/>
              <p:cNvSpPr/>
              <p:nvPr/>
            </p:nvSpPr>
            <p:spPr>
              <a:xfrm rot="-5400000">
                <a:off x="6302700" y="236100"/>
                <a:ext cx="1126500" cy="4671300"/>
              </a:xfrm>
              <a:prstGeom prst="triangle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69" name="Google Shape;869;p82"/>
            <p:cNvGrpSpPr/>
            <p:nvPr/>
          </p:nvGrpSpPr>
          <p:grpSpPr>
            <a:xfrm rot="3599987">
              <a:off x="-1161967" y="1877267"/>
              <a:ext cx="11467935" cy="1388965"/>
              <a:chOff x="-99300" y="2008500"/>
              <a:chExt cx="9300900" cy="1126500"/>
            </a:xfrm>
          </p:grpSpPr>
          <p:sp>
            <p:nvSpPr>
              <p:cNvPr id="870" name="Google Shape;870;p82"/>
              <p:cNvSpPr/>
              <p:nvPr/>
            </p:nvSpPr>
            <p:spPr>
              <a:xfrm rot="5400000">
                <a:off x="1673100" y="236100"/>
                <a:ext cx="1126500" cy="4671300"/>
              </a:xfrm>
              <a:prstGeom prst="triangle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1" name="Google Shape;871;p82"/>
              <p:cNvSpPr/>
              <p:nvPr/>
            </p:nvSpPr>
            <p:spPr>
              <a:xfrm rot="-5400000">
                <a:off x="6302700" y="236100"/>
                <a:ext cx="1126500" cy="4671300"/>
              </a:xfrm>
              <a:prstGeom prst="triangle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72" name="Google Shape;872;p82"/>
            <p:cNvGrpSpPr/>
            <p:nvPr/>
          </p:nvGrpSpPr>
          <p:grpSpPr>
            <a:xfrm flipH="1" rot="-3599987">
              <a:off x="-1161967" y="1877267"/>
              <a:ext cx="11467935" cy="1388965"/>
              <a:chOff x="-99300" y="2008500"/>
              <a:chExt cx="9300900" cy="1126500"/>
            </a:xfrm>
          </p:grpSpPr>
          <p:sp>
            <p:nvSpPr>
              <p:cNvPr id="873" name="Google Shape;873;p82"/>
              <p:cNvSpPr/>
              <p:nvPr/>
            </p:nvSpPr>
            <p:spPr>
              <a:xfrm rot="5400000">
                <a:off x="1673100" y="236100"/>
                <a:ext cx="1126500" cy="4671300"/>
              </a:xfrm>
              <a:prstGeom prst="triangle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4" name="Google Shape;874;p82"/>
              <p:cNvSpPr/>
              <p:nvPr/>
            </p:nvSpPr>
            <p:spPr>
              <a:xfrm rot="-5400000">
                <a:off x="6302700" y="236100"/>
                <a:ext cx="1126500" cy="4671300"/>
              </a:xfrm>
              <a:prstGeom prst="triangle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75" name="Google Shape;875;p82"/>
            <p:cNvGrpSpPr/>
            <p:nvPr/>
          </p:nvGrpSpPr>
          <p:grpSpPr>
            <a:xfrm rot="-5400000">
              <a:off x="-78450" y="2008500"/>
              <a:ext cx="9300900" cy="1126500"/>
              <a:chOff x="-99300" y="2008500"/>
              <a:chExt cx="9300900" cy="1126500"/>
            </a:xfrm>
          </p:grpSpPr>
          <p:sp>
            <p:nvSpPr>
              <p:cNvPr id="876" name="Google Shape;876;p82"/>
              <p:cNvSpPr/>
              <p:nvPr/>
            </p:nvSpPr>
            <p:spPr>
              <a:xfrm rot="5400000">
                <a:off x="1673100" y="236100"/>
                <a:ext cx="1126500" cy="4671300"/>
              </a:xfrm>
              <a:prstGeom prst="triangle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7" name="Google Shape;877;p82"/>
              <p:cNvSpPr/>
              <p:nvPr/>
            </p:nvSpPr>
            <p:spPr>
              <a:xfrm rot="-5400000">
                <a:off x="6302700" y="236100"/>
                <a:ext cx="1126500" cy="4671300"/>
              </a:xfrm>
              <a:prstGeom prst="triangle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id="878" name="Google Shape;878;p82"/>
          <p:cNvPicPr preferRelativeResize="0"/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Google Shape;88;p9"/>
          <p:cNvGrpSpPr/>
          <p:nvPr/>
        </p:nvGrpSpPr>
        <p:grpSpPr>
          <a:xfrm>
            <a:off x="-420075" y="-3532450"/>
            <a:ext cx="6125400" cy="12208400"/>
            <a:chOff x="-420075" y="-3511250"/>
            <a:chExt cx="6125400" cy="12208400"/>
          </a:xfrm>
        </p:grpSpPr>
        <p:sp>
          <p:nvSpPr>
            <p:cNvPr id="89" name="Google Shape;89;p9"/>
            <p:cNvSpPr/>
            <p:nvPr/>
          </p:nvSpPr>
          <p:spPr>
            <a:xfrm rot="-2700000">
              <a:off x="476969" y="-2614206"/>
              <a:ext cx="4331312" cy="4331312"/>
            </a:xfrm>
            <a:prstGeom prst="rtTriangl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9"/>
            <p:cNvSpPr/>
            <p:nvPr/>
          </p:nvSpPr>
          <p:spPr>
            <a:xfrm rot="8100000">
              <a:off x="476969" y="3468794"/>
              <a:ext cx="4331312" cy="4331312"/>
            </a:xfrm>
            <a:prstGeom prst="rtTriangl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91" name="Google Shape;91;p9"/>
          <p:cNvPicPr preferRelativeResize="0"/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9"/>
          <p:cNvSpPr txBox="1"/>
          <p:nvPr>
            <p:ph idx="1" type="subTitle"/>
          </p:nvPr>
        </p:nvSpPr>
        <p:spPr>
          <a:xfrm>
            <a:off x="4571243" y="2146477"/>
            <a:ext cx="3333600" cy="141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93" name="Google Shape;93;p9"/>
          <p:cNvSpPr txBox="1"/>
          <p:nvPr>
            <p:ph type="title"/>
          </p:nvPr>
        </p:nvSpPr>
        <p:spPr>
          <a:xfrm>
            <a:off x="4571349" y="1580425"/>
            <a:ext cx="3333600" cy="47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44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82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3" name="Google Shape;883;p84"/>
          <p:cNvGrpSpPr/>
          <p:nvPr/>
        </p:nvGrpSpPr>
        <p:grpSpPr>
          <a:xfrm>
            <a:off x="-740994" y="-2741244"/>
            <a:ext cx="10625988" cy="10625988"/>
            <a:chOff x="-740994" y="-2741244"/>
            <a:chExt cx="10625988" cy="10625988"/>
          </a:xfrm>
        </p:grpSpPr>
        <p:grpSp>
          <p:nvGrpSpPr>
            <p:cNvPr id="884" name="Google Shape;884;p84"/>
            <p:cNvGrpSpPr/>
            <p:nvPr/>
          </p:nvGrpSpPr>
          <p:grpSpPr>
            <a:xfrm>
              <a:off x="-78450" y="2008500"/>
              <a:ext cx="9300900" cy="1126500"/>
              <a:chOff x="-99300" y="2008500"/>
              <a:chExt cx="9300900" cy="1126500"/>
            </a:xfrm>
          </p:grpSpPr>
          <p:sp>
            <p:nvSpPr>
              <p:cNvPr id="885" name="Google Shape;885;p84"/>
              <p:cNvSpPr/>
              <p:nvPr/>
            </p:nvSpPr>
            <p:spPr>
              <a:xfrm rot="5400000">
                <a:off x="1673100" y="236100"/>
                <a:ext cx="1126500" cy="4671300"/>
              </a:xfrm>
              <a:prstGeom prst="triangle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6" name="Google Shape;886;p84"/>
              <p:cNvSpPr/>
              <p:nvPr/>
            </p:nvSpPr>
            <p:spPr>
              <a:xfrm rot="-5400000">
                <a:off x="6302700" y="236100"/>
                <a:ext cx="1126500" cy="4671300"/>
              </a:xfrm>
              <a:prstGeom prst="triangle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87" name="Google Shape;887;p84"/>
            <p:cNvGrpSpPr/>
            <p:nvPr/>
          </p:nvGrpSpPr>
          <p:grpSpPr>
            <a:xfrm rot="1800013">
              <a:off x="-1161967" y="1877267"/>
              <a:ext cx="11467935" cy="1388965"/>
              <a:chOff x="-99300" y="2008500"/>
              <a:chExt cx="9300900" cy="1126500"/>
            </a:xfrm>
          </p:grpSpPr>
          <p:sp>
            <p:nvSpPr>
              <p:cNvPr id="888" name="Google Shape;888;p84"/>
              <p:cNvSpPr/>
              <p:nvPr/>
            </p:nvSpPr>
            <p:spPr>
              <a:xfrm rot="5400000">
                <a:off x="1673100" y="236100"/>
                <a:ext cx="1126500" cy="4671300"/>
              </a:xfrm>
              <a:prstGeom prst="triangle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9" name="Google Shape;889;p84"/>
              <p:cNvSpPr/>
              <p:nvPr/>
            </p:nvSpPr>
            <p:spPr>
              <a:xfrm rot="-5400000">
                <a:off x="6302700" y="236100"/>
                <a:ext cx="1126500" cy="4671300"/>
              </a:xfrm>
              <a:prstGeom prst="triangle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90" name="Google Shape;890;p84"/>
            <p:cNvGrpSpPr/>
            <p:nvPr/>
          </p:nvGrpSpPr>
          <p:grpSpPr>
            <a:xfrm flipH="1" rot="-1800013">
              <a:off x="-1161967" y="1877267"/>
              <a:ext cx="11467935" cy="1388965"/>
              <a:chOff x="-99300" y="2008500"/>
              <a:chExt cx="9300900" cy="1126500"/>
            </a:xfrm>
          </p:grpSpPr>
          <p:sp>
            <p:nvSpPr>
              <p:cNvPr id="891" name="Google Shape;891;p84"/>
              <p:cNvSpPr/>
              <p:nvPr/>
            </p:nvSpPr>
            <p:spPr>
              <a:xfrm rot="5400000">
                <a:off x="1673100" y="236100"/>
                <a:ext cx="1126500" cy="4671300"/>
              </a:xfrm>
              <a:prstGeom prst="triangle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2" name="Google Shape;892;p84"/>
              <p:cNvSpPr/>
              <p:nvPr/>
            </p:nvSpPr>
            <p:spPr>
              <a:xfrm rot="-5400000">
                <a:off x="6302700" y="236100"/>
                <a:ext cx="1126500" cy="4671300"/>
              </a:xfrm>
              <a:prstGeom prst="triangle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93" name="Google Shape;893;p84"/>
            <p:cNvGrpSpPr/>
            <p:nvPr/>
          </p:nvGrpSpPr>
          <p:grpSpPr>
            <a:xfrm rot="3599987">
              <a:off x="-1161967" y="1877267"/>
              <a:ext cx="11467935" cy="1388965"/>
              <a:chOff x="-99300" y="2008500"/>
              <a:chExt cx="9300900" cy="1126500"/>
            </a:xfrm>
          </p:grpSpPr>
          <p:sp>
            <p:nvSpPr>
              <p:cNvPr id="894" name="Google Shape;894;p84"/>
              <p:cNvSpPr/>
              <p:nvPr/>
            </p:nvSpPr>
            <p:spPr>
              <a:xfrm rot="5400000">
                <a:off x="1673100" y="236100"/>
                <a:ext cx="1126500" cy="4671300"/>
              </a:xfrm>
              <a:prstGeom prst="triangle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5" name="Google Shape;895;p84"/>
              <p:cNvSpPr/>
              <p:nvPr/>
            </p:nvSpPr>
            <p:spPr>
              <a:xfrm rot="-5400000">
                <a:off x="6302700" y="236100"/>
                <a:ext cx="1126500" cy="4671300"/>
              </a:xfrm>
              <a:prstGeom prst="triangle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96" name="Google Shape;896;p84"/>
            <p:cNvGrpSpPr/>
            <p:nvPr/>
          </p:nvGrpSpPr>
          <p:grpSpPr>
            <a:xfrm flipH="1" rot="-3599987">
              <a:off x="-1161967" y="1877267"/>
              <a:ext cx="11467935" cy="1388965"/>
              <a:chOff x="-99300" y="2008500"/>
              <a:chExt cx="9300900" cy="1126500"/>
            </a:xfrm>
          </p:grpSpPr>
          <p:sp>
            <p:nvSpPr>
              <p:cNvPr id="897" name="Google Shape;897;p84"/>
              <p:cNvSpPr/>
              <p:nvPr/>
            </p:nvSpPr>
            <p:spPr>
              <a:xfrm rot="5400000">
                <a:off x="1673100" y="236100"/>
                <a:ext cx="1126500" cy="4671300"/>
              </a:xfrm>
              <a:prstGeom prst="triangle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8" name="Google Shape;898;p84"/>
              <p:cNvSpPr/>
              <p:nvPr/>
            </p:nvSpPr>
            <p:spPr>
              <a:xfrm rot="-5400000">
                <a:off x="6302700" y="236100"/>
                <a:ext cx="1126500" cy="4671300"/>
              </a:xfrm>
              <a:prstGeom prst="triangle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99" name="Google Shape;899;p84"/>
            <p:cNvGrpSpPr/>
            <p:nvPr/>
          </p:nvGrpSpPr>
          <p:grpSpPr>
            <a:xfrm rot="-5400000">
              <a:off x="-78450" y="2008500"/>
              <a:ext cx="9300900" cy="1126500"/>
              <a:chOff x="-99300" y="2008500"/>
              <a:chExt cx="9300900" cy="1126500"/>
            </a:xfrm>
          </p:grpSpPr>
          <p:sp>
            <p:nvSpPr>
              <p:cNvPr id="900" name="Google Shape;900;p84"/>
              <p:cNvSpPr/>
              <p:nvPr/>
            </p:nvSpPr>
            <p:spPr>
              <a:xfrm rot="5400000">
                <a:off x="1673100" y="236100"/>
                <a:ext cx="1126500" cy="4671300"/>
              </a:xfrm>
              <a:prstGeom prst="triangle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1" name="Google Shape;901;p84"/>
              <p:cNvSpPr/>
              <p:nvPr/>
            </p:nvSpPr>
            <p:spPr>
              <a:xfrm rot="-5400000">
                <a:off x="6302700" y="236100"/>
                <a:ext cx="1126500" cy="4671300"/>
              </a:xfrm>
              <a:prstGeom prst="triangle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id="902" name="Google Shape;902;p84"/>
          <p:cNvPicPr preferRelativeResize="0"/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03" name="Google Shape;903;p84"/>
          <p:cNvSpPr txBox="1"/>
          <p:nvPr>
            <p:ph type="ctrTitle"/>
          </p:nvPr>
        </p:nvSpPr>
        <p:spPr>
          <a:xfrm>
            <a:off x="1299750" y="1334031"/>
            <a:ext cx="6544500" cy="1727400"/>
          </a:xfrm>
          <a:prstGeom prst="rect">
            <a:avLst/>
          </a:prstGeom>
          <a:effectLst>
            <a:outerShdw rotWithShape="0" algn="bl" dir="2040000" dist="76200">
              <a:schemeClr val="dk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/>
        </p:txBody>
      </p:sp>
      <p:sp>
        <p:nvSpPr>
          <p:cNvPr id="904" name="Google Shape;904;p84"/>
          <p:cNvSpPr txBox="1"/>
          <p:nvPr>
            <p:ph idx="1" type="subTitle"/>
          </p:nvPr>
        </p:nvSpPr>
        <p:spPr>
          <a:xfrm>
            <a:off x="2198400" y="3337569"/>
            <a:ext cx="4747200" cy="3351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905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p85"/>
          <p:cNvSpPr/>
          <p:nvPr/>
        </p:nvSpPr>
        <p:spPr>
          <a:xfrm>
            <a:off x="4572000" y="0"/>
            <a:ext cx="3849600" cy="5143500"/>
          </a:xfrm>
          <a:prstGeom prst="trapezoid">
            <a:avLst>
              <a:gd fmla="val 29612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07" name="Google Shape;907;p85"/>
          <p:cNvPicPr preferRelativeResize="0"/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08" name="Google Shape;908;p85"/>
          <p:cNvSpPr txBox="1"/>
          <p:nvPr>
            <p:ph type="title"/>
          </p:nvPr>
        </p:nvSpPr>
        <p:spPr>
          <a:xfrm>
            <a:off x="1123300" y="2354895"/>
            <a:ext cx="3039300" cy="91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6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  <p:sp>
        <p:nvSpPr>
          <p:cNvPr id="909" name="Google Shape;909;p85"/>
          <p:cNvSpPr txBox="1"/>
          <p:nvPr>
            <p:ph hasCustomPrompt="1" idx="2" type="title"/>
          </p:nvPr>
        </p:nvSpPr>
        <p:spPr>
          <a:xfrm>
            <a:off x="1956400" y="1032375"/>
            <a:ext cx="1373100" cy="114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10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910" name="Google Shape;910;p85"/>
          <p:cNvSpPr txBox="1"/>
          <p:nvPr>
            <p:ph idx="1" type="subTitle"/>
          </p:nvPr>
        </p:nvSpPr>
        <p:spPr>
          <a:xfrm>
            <a:off x="1290550" y="3525225"/>
            <a:ext cx="2704800" cy="51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91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p86"/>
          <p:cNvSpPr/>
          <p:nvPr/>
        </p:nvSpPr>
        <p:spPr>
          <a:xfrm>
            <a:off x="0" y="0"/>
            <a:ext cx="6908100" cy="5143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13" name="Google Shape;913;p86"/>
          <p:cNvPicPr preferRelativeResize="0"/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14" name="Google Shape;914;p86"/>
          <p:cNvSpPr txBox="1"/>
          <p:nvPr>
            <p:ph idx="1" type="body"/>
          </p:nvPr>
        </p:nvSpPr>
        <p:spPr>
          <a:xfrm>
            <a:off x="720000" y="1245675"/>
            <a:ext cx="7704000" cy="347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915" name="Google Shape;915;p86"/>
          <p:cNvSpPr txBox="1"/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16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7" name="Google Shape;917;p87"/>
          <p:cNvGrpSpPr/>
          <p:nvPr/>
        </p:nvGrpSpPr>
        <p:grpSpPr>
          <a:xfrm>
            <a:off x="-1740189" y="0"/>
            <a:ext cx="15667350" cy="5143500"/>
            <a:chOff x="-1760125" y="0"/>
            <a:chExt cx="15667350" cy="5143500"/>
          </a:xfrm>
        </p:grpSpPr>
        <p:sp>
          <p:nvSpPr>
            <p:cNvPr id="918" name="Google Shape;918;p87"/>
            <p:cNvSpPr/>
            <p:nvPr/>
          </p:nvSpPr>
          <p:spPr>
            <a:xfrm flipH="1">
              <a:off x="-1760125" y="0"/>
              <a:ext cx="7857300" cy="5143500"/>
            </a:xfrm>
            <a:prstGeom prst="parallelogram">
              <a:avLst>
                <a:gd fmla="val 82171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" name="Google Shape;919;p87"/>
            <p:cNvSpPr/>
            <p:nvPr/>
          </p:nvSpPr>
          <p:spPr>
            <a:xfrm flipH="1">
              <a:off x="6049925" y="0"/>
              <a:ext cx="7857300" cy="5143500"/>
            </a:xfrm>
            <a:prstGeom prst="parallelogram">
              <a:avLst>
                <a:gd fmla="val 82171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920" name="Google Shape;920;p87"/>
          <p:cNvPicPr preferRelativeResize="0"/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21" name="Google Shape;921;p87"/>
          <p:cNvSpPr txBox="1"/>
          <p:nvPr>
            <p:ph idx="1" type="subTitle"/>
          </p:nvPr>
        </p:nvSpPr>
        <p:spPr>
          <a:xfrm>
            <a:off x="1254788" y="2352849"/>
            <a:ext cx="27768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922" name="Google Shape;922;p87"/>
          <p:cNvSpPr txBox="1"/>
          <p:nvPr>
            <p:ph idx="2" type="subTitle"/>
          </p:nvPr>
        </p:nvSpPr>
        <p:spPr>
          <a:xfrm>
            <a:off x="1254788" y="2794723"/>
            <a:ext cx="2776800" cy="88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3" name="Google Shape;923;p87"/>
          <p:cNvSpPr txBox="1"/>
          <p:nvPr>
            <p:ph idx="3" type="subTitle"/>
          </p:nvPr>
        </p:nvSpPr>
        <p:spPr>
          <a:xfrm>
            <a:off x="5112413" y="2352849"/>
            <a:ext cx="27768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924" name="Google Shape;924;p87"/>
          <p:cNvSpPr txBox="1"/>
          <p:nvPr>
            <p:ph idx="4" type="subTitle"/>
          </p:nvPr>
        </p:nvSpPr>
        <p:spPr>
          <a:xfrm>
            <a:off x="5112413" y="2794723"/>
            <a:ext cx="2776800" cy="88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5" name="Google Shape;925;p87"/>
          <p:cNvSpPr txBox="1"/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7" name="Google Shape;927;p88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928" name="Google Shape;928;p88"/>
            <p:cNvSpPr/>
            <p:nvPr/>
          </p:nvSpPr>
          <p:spPr>
            <a:xfrm flipH="1" rot="10800000">
              <a:off x="0" y="0"/>
              <a:ext cx="1575000" cy="1575000"/>
            </a:xfrm>
            <a:prstGeom prst="rtTriangl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" name="Google Shape;929;p88"/>
            <p:cNvSpPr/>
            <p:nvPr/>
          </p:nvSpPr>
          <p:spPr>
            <a:xfrm flipH="1">
              <a:off x="7569000" y="3568500"/>
              <a:ext cx="1575000" cy="1575000"/>
            </a:xfrm>
            <a:prstGeom prst="rtTriangl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930" name="Google Shape;930;p88"/>
          <p:cNvPicPr preferRelativeResize="0"/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31" name="Google Shape;931;p88"/>
          <p:cNvSpPr txBox="1"/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3" name="Google Shape;933;p89"/>
          <p:cNvGrpSpPr/>
          <p:nvPr/>
        </p:nvGrpSpPr>
        <p:grpSpPr>
          <a:xfrm>
            <a:off x="4020425" y="-39125"/>
            <a:ext cx="5123575" cy="5227600"/>
            <a:chOff x="4020425" y="-39125"/>
            <a:chExt cx="5123575" cy="5227600"/>
          </a:xfrm>
        </p:grpSpPr>
        <p:sp>
          <p:nvSpPr>
            <p:cNvPr id="934" name="Google Shape;934;p89"/>
            <p:cNvSpPr/>
            <p:nvPr/>
          </p:nvSpPr>
          <p:spPr>
            <a:xfrm flipH="1" rot="-5400000">
              <a:off x="3968413" y="12888"/>
              <a:ext cx="5227600" cy="5123575"/>
            </a:xfrm>
            <a:prstGeom prst="flowChartManualInpu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" name="Google Shape;935;p89"/>
            <p:cNvSpPr/>
            <p:nvPr/>
          </p:nvSpPr>
          <p:spPr>
            <a:xfrm flipH="1">
              <a:off x="8127300" y="-39125"/>
              <a:ext cx="1016700" cy="5227500"/>
            </a:xfrm>
            <a:prstGeom prst="rtTriangl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936" name="Google Shape;936;p89"/>
          <p:cNvPicPr preferRelativeResize="0"/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37" name="Google Shape;937;p89"/>
          <p:cNvSpPr txBox="1"/>
          <p:nvPr>
            <p:ph idx="1" type="body"/>
          </p:nvPr>
        </p:nvSpPr>
        <p:spPr>
          <a:xfrm>
            <a:off x="722375" y="1525949"/>
            <a:ext cx="3643800" cy="270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6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6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6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6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6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600"/>
            </a:lvl9pPr>
          </a:lstStyle>
          <a:p/>
        </p:txBody>
      </p:sp>
      <p:sp>
        <p:nvSpPr>
          <p:cNvPr id="938" name="Google Shape;938;p89"/>
          <p:cNvSpPr txBox="1"/>
          <p:nvPr>
            <p:ph type="title"/>
          </p:nvPr>
        </p:nvSpPr>
        <p:spPr>
          <a:xfrm>
            <a:off x="722375" y="387600"/>
            <a:ext cx="3643800" cy="592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0" name="Google Shape;940;p90"/>
          <p:cNvGrpSpPr/>
          <p:nvPr/>
        </p:nvGrpSpPr>
        <p:grpSpPr>
          <a:xfrm rot="-900005">
            <a:off x="-1311247" y="-3311497"/>
            <a:ext cx="11766495" cy="11766495"/>
            <a:chOff x="-740994" y="-2741244"/>
            <a:chExt cx="10625988" cy="10625988"/>
          </a:xfrm>
        </p:grpSpPr>
        <p:grpSp>
          <p:nvGrpSpPr>
            <p:cNvPr id="941" name="Google Shape;941;p90"/>
            <p:cNvGrpSpPr/>
            <p:nvPr/>
          </p:nvGrpSpPr>
          <p:grpSpPr>
            <a:xfrm>
              <a:off x="-78450" y="2008500"/>
              <a:ext cx="9300900" cy="1126500"/>
              <a:chOff x="-99300" y="2008500"/>
              <a:chExt cx="9300900" cy="1126500"/>
            </a:xfrm>
          </p:grpSpPr>
          <p:sp>
            <p:nvSpPr>
              <p:cNvPr id="942" name="Google Shape;942;p90"/>
              <p:cNvSpPr/>
              <p:nvPr/>
            </p:nvSpPr>
            <p:spPr>
              <a:xfrm rot="5400000">
                <a:off x="1673100" y="236100"/>
                <a:ext cx="1126500" cy="4671300"/>
              </a:xfrm>
              <a:prstGeom prst="triangle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3" name="Google Shape;943;p90"/>
              <p:cNvSpPr/>
              <p:nvPr/>
            </p:nvSpPr>
            <p:spPr>
              <a:xfrm rot="-5400000">
                <a:off x="6302700" y="236100"/>
                <a:ext cx="1126500" cy="4671300"/>
              </a:xfrm>
              <a:prstGeom prst="triangle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44" name="Google Shape;944;p90"/>
            <p:cNvGrpSpPr/>
            <p:nvPr/>
          </p:nvGrpSpPr>
          <p:grpSpPr>
            <a:xfrm rot="1800013">
              <a:off x="-1161967" y="1877267"/>
              <a:ext cx="11467935" cy="1388965"/>
              <a:chOff x="-99300" y="2008500"/>
              <a:chExt cx="9300900" cy="1126500"/>
            </a:xfrm>
          </p:grpSpPr>
          <p:sp>
            <p:nvSpPr>
              <p:cNvPr id="945" name="Google Shape;945;p90"/>
              <p:cNvSpPr/>
              <p:nvPr/>
            </p:nvSpPr>
            <p:spPr>
              <a:xfrm rot="5400000">
                <a:off x="1673100" y="236100"/>
                <a:ext cx="1126500" cy="4671300"/>
              </a:xfrm>
              <a:prstGeom prst="triangle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6" name="Google Shape;946;p90"/>
              <p:cNvSpPr/>
              <p:nvPr/>
            </p:nvSpPr>
            <p:spPr>
              <a:xfrm rot="-5400000">
                <a:off x="6302700" y="236100"/>
                <a:ext cx="1126500" cy="4671300"/>
              </a:xfrm>
              <a:prstGeom prst="triangle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47" name="Google Shape;947;p90"/>
            <p:cNvGrpSpPr/>
            <p:nvPr/>
          </p:nvGrpSpPr>
          <p:grpSpPr>
            <a:xfrm flipH="1" rot="-1800013">
              <a:off x="-1161967" y="1877267"/>
              <a:ext cx="11467935" cy="1388965"/>
              <a:chOff x="-99300" y="2008500"/>
              <a:chExt cx="9300900" cy="1126500"/>
            </a:xfrm>
          </p:grpSpPr>
          <p:sp>
            <p:nvSpPr>
              <p:cNvPr id="948" name="Google Shape;948;p90"/>
              <p:cNvSpPr/>
              <p:nvPr/>
            </p:nvSpPr>
            <p:spPr>
              <a:xfrm rot="5400000">
                <a:off x="1673100" y="236100"/>
                <a:ext cx="1126500" cy="4671300"/>
              </a:xfrm>
              <a:prstGeom prst="triangle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9" name="Google Shape;949;p90"/>
              <p:cNvSpPr/>
              <p:nvPr/>
            </p:nvSpPr>
            <p:spPr>
              <a:xfrm rot="-5400000">
                <a:off x="6302700" y="236100"/>
                <a:ext cx="1126500" cy="4671300"/>
              </a:xfrm>
              <a:prstGeom prst="triangle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50" name="Google Shape;950;p90"/>
            <p:cNvGrpSpPr/>
            <p:nvPr/>
          </p:nvGrpSpPr>
          <p:grpSpPr>
            <a:xfrm rot="3599987">
              <a:off x="-1161967" y="1877267"/>
              <a:ext cx="11467935" cy="1388965"/>
              <a:chOff x="-99300" y="2008500"/>
              <a:chExt cx="9300900" cy="1126500"/>
            </a:xfrm>
          </p:grpSpPr>
          <p:sp>
            <p:nvSpPr>
              <p:cNvPr id="951" name="Google Shape;951;p90"/>
              <p:cNvSpPr/>
              <p:nvPr/>
            </p:nvSpPr>
            <p:spPr>
              <a:xfrm rot="5400000">
                <a:off x="1673100" y="236100"/>
                <a:ext cx="1126500" cy="4671300"/>
              </a:xfrm>
              <a:prstGeom prst="triangle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2" name="Google Shape;952;p90"/>
              <p:cNvSpPr/>
              <p:nvPr/>
            </p:nvSpPr>
            <p:spPr>
              <a:xfrm rot="-5400000">
                <a:off x="6302700" y="236100"/>
                <a:ext cx="1126500" cy="4671300"/>
              </a:xfrm>
              <a:prstGeom prst="triangle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53" name="Google Shape;953;p90"/>
            <p:cNvGrpSpPr/>
            <p:nvPr/>
          </p:nvGrpSpPr>
          <p:grpSpPr>
            <a:xfrm flipH="1" rot="-3599987">
              <a:off x="-1161967" y="1877267"/>
              <a:ext cx="11467935" cy="1388965"/>
              <a:chOff x="-99300" y="2008500"/>
              <a:chExt cx="9300900" cy="1126500"/>
            </a:xfrm>
          </p:grpSpPr>
          <p:sp>
            <p:nvSpPr>
              <p:cNvPr id="954" name="Google Shape;954;p90"/>
              <p:cNvSpPr/>
              <p:nvPr/>
            </p:nvSpPr>
            <p:spPr>
              <a:xfrm rot="5400000">
                <a:off x="1673100" y="236100"/>
                <a:ext cx="1126500" cy="4671300"/>
              </a:xfrm>
              <a:prstGeom prst="triangle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5" name="Google Shape;955;p90"/>
              <p:cNvSpPr/>
              <p:nvPr/>
            </p:nvSpPr>
            <p:spPr>
              <a:xfrm rot="-5400000">
                <a:off x="6302700" y="236100"/>
                <a:ext cx="1126500" cy="4671300"/>
              </a:xfrm>
              <a:prstGeom prst="triangle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56" name="Google Shape;956;p90"/>
            <p:cNvGrpSpPr/>
            <p:nvPr/>
          </p:nvGrpSpPr>
          <p:grpSpPr>
            <a:xfrm rot="-5400000">
              <a:off x="-78450" y="2008500"/>
              <a:ext cx="9300900" cy="1126500"/>
              <a:chOff x="-99300" y="2008500"/>
              <a:chExt cx="9300900" cy="1126500"/>
            </a:xfrm>
          </p:grpSpPr>
          <p:sp>
            <p:nvSpPr>
              <p:cNvPr id="957" name="Google Shape;957;p90"/>
              <p:cNvSpPr/>
              <p:nvPr/>
            </p:nvSpPr>
            <p:spPr>
              <a:xfrm rot="5400000">
                <a:off x="1673100" y="236100"/>
                <a:ext cx="1126500" cy="4671300"/>
              </a:xfrm>
              <a:prstGeom prst="triangle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8" name="Google Shape;958;p90"/>
              <p:cNvSpPr/>
              <p:nvPr/>
            </p:nvSpPr>
            <p:spPr>
              <a:xfrm rot="-5400000">
                <a:off x="6302700" y="236100"/>
                <a:ext cx="1126500" cy="4671300"/>
              </a:xfrm>
              <a:prstGeom prst="triangle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id="959" name="Google Shape;959;p90"/>
          <p:cNvPicPr preferRelativeResize="0"/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60" name="Google Shape;960;p90"/>
          <p:cNvSpPr txBox="1"/>
          <p:nvPr>
            <p:ph type="title"/>
          </p:nvPr>
        </p:nvSpPr>
        <p:spPr>
          <a:xfrm>
            <a:off x="1714950" y="1196100"/>
            <a:ext cx="5714100" cy="275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 sz="12000"/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6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2" name="Google Shape;962;p91"/>
          <p:cNvGrpSpPr/>
          <p:nvPr/>
        </p:nvGrpSpPr>
        <p:grpSpPr>
          <a:xfrm>
            <a:off x="-420075" y="-3532450"/>
            <a:ext cx="6125400" cy="12208400"/>
            <a:chOff x="-420075" y="-3511250"/>
            <a:chExt cx="6125400" cy="12208400"/>
          </a:xfrm>
        </p:grpSpPr>
        <p:sp>
          <p:nvSpPr>
            <p:cNvPr id="963" name="Google Shape;963;p91"/>
            <p:cNvSpPr/>
            <p:nvPr/>
          </p:nvSpPr>
          <p:spPr>
            <a:xfrm rot="-2700000">
              <a:off x="476969" y="-2614206"/>
              <a:ext cx="4331312" cy="4331312"/>
            </a:xfrm>
            <a:prstGeom prst="rtTriangl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" name="Google Shape;964;p91"/>
            <p:cNvSpPr/>
            <p:nvPr/>
          </p:nvSpPr>
          <p:spPr>
            <a:xfrm rot="8100000">
              <a:off x="476969" y="3468794"/>
              <a:ext cx="4331312" cy="4331312"/>
            </a:xfrm>
            <a:prstGeom prst="rtTriangl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965" name="Google Shape;965;p91"/>
          <p:cNvPicPr preferRelativeResize="0"/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66" name="Google Shape;966;p91"/>
          <p:cNvSpPr txBox="1"/>
          <p:nvPr>
            <p:ph idx="1" type="subTitle"/>
          </p:nvPr>
        </p:nvSpPr>
        <p:spPr>
          <a:xfrm>
            <a:off x="4571243" y="2146477"/>
            <a:ext cx="3333600" cy="141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967" name="Google Shape;967;p91"/>
          <p:cNvSpPr txBox="1"/>
          <p:nvPr>
            <p:ph type="title"/>
          </p:nvPr>
        </p:nvSpPr>
        <p:spPr>
          <a:xfrm>
            <a:off x="4571349" y="1580425"/>
            <a:ext cx="3333600" cy="47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44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68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Google Shape;969;p92"/>
          <p:cNvSpPr/>
          <p:nvPr/>
        </p:nvSpPr>
        <p:spPr>
          <a:xfrm>
            <a:off x="6501375" y="0"/>
            <a:ext cx="3689100" cy="5143500"/>
          </a:xfrm>
          <a:prstGeom prst="parallelogram">
            <a:avLst>
              <a:gd fmla="val 25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0" name="Google Shape;970;p92"/>
          <p:cNvSpPr txBox="1"/>
          <p:nvPr>
            <p:ph type="title"/>
          </p:nvPr>
        </p:nvSpPr>
        <p:spPr>
          <a:xfrm>
            <a:off x="5044025" y="1282350"/>
            <a:ext cx="3377700" cy="2578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Font typeface="Fredoka One"/>
              <a:buNone/>
              <a:defRPr sz="4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2" name="Google Shape;972;p93"/>
          <p:cNvGrpSpPr/>
          <p:nvPr/>
        </p:nvGrpSpPr>
        <p:grpSpPr>
          <a:xfrm>
            <a:off x="-740994" y="-2741244"/>
            <a:ext cx="10625988" cy="10625988"/>
            <a:chOff x="-740994" y="-2741244"/>
            <a:chExt cx="10625988" cy="10625988"/>
          </a:xfrm>
        </p:grpSpPr>
        <p:grpSp>
          <p:nvGrpSpPr>
            <p:cNvPr id="973" name="Google Shape;973;p93"/>
            <p:cNvGrpSpPr/>
            <p:nvPr/>
          </p:nvGrpSpPr>
          <p:grpSpPr>
            <a:xfrm>
              <a:off x="-78450" y="2008500"/>
              <a:ext cx="9300900" cy="1126500"/>
              <a:chOff x="-99300" y="2008500"/>
              <a:chExt cx="9300900" cy="1126500"/>
            </a:xfrm>
          </p:grpSpPr>
          <p:sp>
            <p:nvSpPr>
              <p:cNvPr id="974" name="Google Shape;974;p93"/>
              <p:cNvSpPr/>
              <p:nvPr/>
            </p:nvSpPr>
            <p:spPr>
              <a:xfrm rot="5400000">
                <a:off x="1673100" y="236100"/>
                <a:ext cx="1126500" cy="4671300"/>
              </a:xfrm>
              <a:prstGeom prst="triangle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5" name="Google Shape;975;p93"/>
              <p:cNvSpPr/>
              <p:nvPr/>
            </p:nvSpPr>
            <p:spPr>
              <a:xfrm rot="-5400000">
                <a:off x="6302700" y="236100"/>
                <a:ext cx="1126500" cy="4671300"/>
              </a:xfrm>
              <a:prstGeom prst="triangle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76" name="Google Shape;976;p93"/>
            <p:cNvGrpSpPr/>
            <p:nvPr/>
          </p:nvGrpSpPr>
          <p:grpSpPr>
            <a:xfrm rot="1800013">
              <a:off x="-1161967" y="1877267"/>
              <a:ext cx="11467935" cy="1388965"/>
              <a:chOff x="-99300" y="2008500"/>
              <a:chExt cx="9300900" cy="1126500"/>
            </a:xfrm>
          </p:grpSpPr>
          <p:sp>
            <p:nvSpPr>
              <p:cNvPr id="977" name="Google Shape;977;p93"/>
              <p:cNvSpPr/>
              <p:nvPr/>
            </p:nvSpPr>
            <p:spPr>
              <a:xfrm rot="5400000">
                <a:off x="1673100" y="236100"/>
                <a:ext cx="1126500" cy="4671300"/>
              </a:xfrm>
              <a:prstGeom prst="triangle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8" name="Google Shape;978;p93"/>
              <p:cNvSpPr/>
              <p:nvPr/>
            </p:nvSpPr>
            <p:spPr>
              <a:xfrm rot="-5400000">
                <a:off x="6302700" y="236100"/>
                <a:ext cx="1126500" cy="4671300"/>
              </a:xfrm>
              <a:prstGeom prst="triangle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79" name="Google Shape;979;p93"/>
            <p:cNvGrpSpPr/>
            <p:nvPr/>
          </p:nvGrpSpPr>
          <p:grpSpPr>
            <a:xfrm flipH="1" rot="-1800013">
              <a:off x="-1161967" y="1877267"/>
              <a:ext cx="11467935" cy="1388965"/>
              <a:chOff x="-99300" y="2008500"/>
              <a:chExt cx="9300900" cy="1126500"/>
            </a:xfrm>
          </p:grpSpPr>
          <p:sp>
            <p:nvSpPr>
              <p:cNvPr id="980" name="Google Shape;980;p93"/>
              <p:cNvSpPr/>
              <p:nvPr/>
            </p:nvSpPr>
            <p:spPr>
              <a:xfrm rot="5400000">
                <a:off x="1673100" y="236100"/>
                <a:ext cx="1126500" cy="4671300"/>
              </a:xfrm>
              <a:prstGeom prst="triangle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1" name="Google Shape;981;p93"/>
              <p:cNvSpPr/>
              <p:nvPr/>
            </p:nvSpPr>
            <p:spPr>
              <a:xfrm rot="-5400000">
                <a:off x="6302700" y="236100"/>
                <a:ext cx="1126500" cy="4671300"/>
              </a:xfrm>
              <a:prstGeom prst="triangle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82" name="Google Shape;982;p93"/>
            <p:cNvGrpSpPr/>
            <p:nvPr/>
          </p:nvGrpSpPr>
          <p:grpSpPr>
            <a:xfrm rot="3599987">
              <a:off x="-1161967" y="1877267"/>
              <a:ext cx="11467935" cy="1388965"/>
              <a:chOff x="-99300" y="2008500"/>
              <a:chExt cx="9300900" cy="1126500"/>
            </a:xfrm>
          </p:grpSpPr>
          <p:sp>
            <p:nvSpPr>
              <p:cNvPr id="983" name="Google Shape;983;p93"/>
              <p:cNvSpPr/>
              <p:nvPr/>
            </p:nvSpPr>
            <p:spPr>
              <a:xfrm rot="5400000">
                <a:off x="1673100" y="236100"/>
                <a:ext cx="1126500" cy="4671300"/>
              </a:xfrm>
              <a:prstGeom prst="triangle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4" name="Google Shape;984;p93"/>
              <p:cNvSpPr/>
              <p:nvPr/>
            </p:nvSpPr>
            <p:spPr>
              <a:xfrm rot="-5400000">
                <a:off x="6302700" y="236100"/>
                <a:ext cx="1126500" cy="4671300"/>
              </a:xfrm>
              <a:prstGeom prst="triangle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85" name="Google Shape;985;p93"/>
            <p:cNvGrpSpPr/>
            <p:nvPr/>
          </p:nvGrpSpPr>
          <p:grpSpPr>
            <a:xfrm flipH="1" rot="-3599987">
              <a:off x="-1161967" y="1877267"/>
              <a:ext cx="11467935" cy="1388965"/>
              <a:chOff x="-99300" y="2008500"/>
              <a:chExt cx="9300900" cy="1126500"/>
            </a:xfrm>
          </p:grpSpPr>
          <p:sp>
            <p:nvSpPr>
              <p:cNvPr id="986" name="Google Shape;986;p93"/>
              <p:cNvSpPr/>
              <p:nvPr/>
            </p:nvSpPr>
            <p:spPr>
              <a:xfrm rot="5400000">
                <a:off x="1673100" y="236100"/>
                <a:ext cx="1126500" cy="4671300"/>
              </a:xfrm>
              <a:prstGeom prst="triangle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7" name="Google Shape;987;p93"/>
              <p:cNvSpPr/>
              <p:nvPr/>
            </p:nvSpPr>
            <p:spPr>
              <a:xfrm rot="-5400000">
                <a:off x="6302700" y="236100"/>
                <a:ext cx="1126500" cy="4671300"/>
              </a:xfrm>
              <a:prstGeom prst="triangle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88" name="Google Shape;988;p93"/>
            <p:cNvGrpSpPr/>
            <p:nvPr/>
          </p:nvGrpSpPr>
          <p:grpSpPr>
            <a:xfrm rot="-5400000">
              <a:off x="-78450" y="2008500"/>
              <a:ext cx="9300900" cy="1126500"/>
              <a:chOff x="-99300" y="2008500"/>
              <a:chExt cx="9300900" cy="1126500"/>
            </a:xfrm>
          </p:grpSpPr>
          <p:sp>
            <p:nvSpPr>
              <p:cNvPr id="989" name="Google Shape;989;p93"/>
              <p:cNvSpPr/>
              <p:nvPr/>
            </p:nvSpPr>
            <p:spPr>
              <a:xfrm rot="5400000">
                <a:off x="1673100" y="236100"/>
                <a:ext cx="1126500" cy="4671300"/>
              </a:xfrm>
              <a:prstGeom prst="triangle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0" name="Google Shape;990;p93"/>
              <p:cNvSpPr/>
              <p:nvPr/>
            </p:nvSpPr>
            <p:spPr>
              <a:xfrm rot="-5400000">
                <a:off x="6302700" y="236100"/>
                <a:ext cx="1126500" cy="4671300"/>
              </a:xfrm>
              <a:prstGeom prst="triangle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id="991" name="Google Shape;991;p93"/>
          <p:cNvPicPr preferRelativeResize="0"/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92" name="Google Shape;992;p93"/>
          <p:cNvSpPr txBox="1"/>
          <p:nvPr>
            <p:ph hasCustomPrompt="1" type="title"/>
          </p:nvPr>
        </p:nvSpPr>
        <p:spPr>
          <a:xfrm>
            <a:off x="1468050" y="1593440"/>
            <a:ext cx="6207900" cy="125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10000"/>
            </a:lvl1pPr>
            <a:lvl2pPr lvl="1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993" name="Google Shape;993;p93"/>
          <p:cNvSpPr txBox="1"/>
          <p:nvPr>
            <p:ph idx="1" type="subTitle"/>
          </p:nvPr>
        </p:nvSpPr>
        <p:spPr>
          <a:xfrm flipH="1">
            <a:off x="1865700" y="3046960"/>
            <a:ext cx="5412600" cy="39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0"/>
          <p:cNvSpPr/>
          <p:nvPr/>
        </p:nvSpPr>
        <p:spPr>
          <a:xfrm>
            <a:off x="6501375" y="0"/>
            <a:ext cx="3689100" cy="5143500"/>
          </a:xfrm>
          <a:prstGeom prst="parallelogram">
            <a:avLst>
              <a:gd fmla="val 25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10"/>
          <p:cNvSpPr txBox="1"/>
          <p:nvPr>
            <p:ph type="title"/>
          </p:nvPr>
        </p:nvSpPr>
        <p:spPr>
          <a:xfrm>
            <a:off x="5044025" y="1282350"/>
            <a:ext cx="3377700" cy="2578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Font typeface="Fredoka One"/>
              <a:buNone/>
              <a:defRPr sz="4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994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995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Google Shape;996;p95"/>
          <p:cNvSpPr/>
          <p:nvPr/>
        </p:nvSpPr>
        <p:spPr>
          <a:xfrm rot="-5400000">
            <a:off x="1974175" y="-2031700"/>
            <a:ext cx="5181000" cy="91794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7" name="Google Shape;997;p95"/>
          <p:cNvSpPr txBox="1"/>
          <p:nvPr>
            <p:ph hasCustomPrompt="1" type="title"/>
          </p:nvPr>
        </p:nvSpPr>
        <p:spPr>
          <a:xfrm>
            <a:off x="1428795" y="1261174"/>
            <a:ext cx="885900" cy="5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98" name="Google Shape;998;p95"/>
          <p:cNvSpPr txBox="1"/>
          <p:nvPr>
            <p:ph idx="1" type="subTitle"/>
          </p:nvPr>
        </p:nvSpPr>
        <p:spPr>
          <a:xfrm>
            <a:off x="727845" y="1874295"/>
            <a:ext cx="2287800" cy="371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999" name="Google Shape;999;p95"/>
          <p:cNvSpPr txBox="1"/>
          <p:nvPr>
            <p:ph idx="2" type="subTitle"/>
          </p:nvPr>
        </p:nvSpPr>
        <p:spPr>
          <a:xfrm>
            <a:off x="727845" y="2245683"/>
            <a:ext cx="2287800" cy="64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pic>
        <p:nvPicPr>
          <p:cNvPr id="1000" name="Google Shape;1000;p95"/>
          <p:cNvPicPr preferRelativeResize="0"/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-19840" y="42078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1" name="Google Shape;1001;p95"/>
          <p:cNvSpPr txBox="1"/>
          <p:nvPr>
            <p:ph hasCustomPrompt="1" idx="3" type="title"/>
          </p:nvPr>
        </p:nvSpPr>
        <p:spPr>
          <a:xfrm>
            <a:off x="4129051" y="1261174"/>
            <a:ext cx="885900" cy="5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02" name="Google Shape;1002;p95"/>
          <p:cNvSpPr txBox="1"/>
          <p:nvPr>
            <p:ph idx="4" type="subTitle"/>
          </p:nvPr>
        </p:nvSpPr>
        <p:spPr>
          <a:xfrm>
            <a:off x="3428101" y="1874295"/>
            <a:ext cx="2287800" cy="371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003" name="Google Shape;1003;p95"/>
          <p:cNvSpPr txBox="1"/>
          <p:nvPr>
            <p:ph idx="5" type="subTitle"/>
          </p:nvPr>
        </p:nvSpPr>
        <p:spPr>
          <a:xfrm>
            <a:off x="3428101" y="2245683"/>
            <a:ext cx="2287800" cy="64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1004" name="Google Shape;1004;p95"/>
          <p:cNvSpPr txBox="1"/>
          <p:nvPr>
            <p:ph hasCustomPrompt="1" idx="6" type="title"/>
          </p:nvPr>
        </p:nvSpPr>
        <p:spPr>
          <a:xfrm>
            <a:off x="6829307" y="1261174"/>
            <a:ext cx="885900" cy="5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05" name="Google Shape;1005;p95"/>
          <p:cNvSpPr txBox="1"/>
          <p:nvPr>
            <p:ph idx="7" type="subTitle"/>
          </p:nvPr>
        </p:nvSpPr>
        <p:spPr>
          <a:xfrm>
            <a:off x="6128357" y="1874295"/>
            <a:ext cx="2287800" cy="371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006" name="Google Shape;1006;p95"/>
          <p:cNvSpPr txBox="1"/>
          <p:nvPr>
            <p:ph idx="8" type="subTitle"/>
          </p:nvPr>
        </p:nvSpPr>
        <p:spPr>
          <a:xfrm>
            <a:off x="6128357" y="2245683"/>
            <a:ext cx="2287800" cy="64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1007" name="Google Shape;1007;p95"/>
          <p:cNvSpPr txBox="1"/>
          <p:nvPr>
            <p:ph idx="9"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  <p:sp>
        <p:nvSpPr>
          <p:cNvPr id="1008" name="Google Shape;1008;p95"/>
          <p:cNvSpPr txBox="1"/>
          <p:nvPr>
            <p:ph hasCustomPrompt="1" idx="13" type="title"/>
          </p:nvPr>
        </p:nvSpPr>
        <p:spPr>
          <a:xfrm>
            <a:off x="1428795" y="3047582"/>
            <a:ext cx="885900" cy="527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09" name="Google Shape;1009;p95"/>
          <p:cNvSpPr txBox="1"/>
          <p:nvPr>
            <p:ph idx="14" type="subTitle"/>
          </p:nvPr>
        </p:nvSpPr>
        <p:spPr>
          <a:xfrm>
            <a:off x="727845" y="3660691"/>
            <a:ext cx="2287800" cy="371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010" name="Google Shape;1010;p95"/>
          <p:cNvSpPr txBox="1"/>
          <p:nvPr>
            <p:ph idx="15" type="subTitle"/>
          </p:nvPr>
        </p:nvSpPr>
        <p:spPr>
          <a:xfrm>
            <a:off x="727845" y="4032093"/>
            <a:ext cx="2287800" cy="64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1011" name="Google Shape;1011;p95"/>
          <p:cNvSpPr txBox="1"/>
          <p:nvPr>
            <p:ph hasCustomPrompt="1" idx="16" type="title"/>
          </p:nvPr>
        </p:nvSpPr>
        <p:spPr>
          <a:xfrm>
            <a:off x="4129051" y="3047582"/>
            <a:ext cx="885900" cy="5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12" name="Google Shape;1012;p95"/>
          <p:cNvSpPr txBox="1"/>
          <p:nvPr>
            <p:ph idx="17" type="subTitle"/>
          </p:nvPr>
        </p:nvSpPr>
        <p:spPr>
          <a:xfrm>
            <a:off x="3428101" y="3660691"/>
            <a:ext cx="2287800" cy="371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013" name="Google Shape;1013;p95"/>
          <p:cNvSpPr txBox="1"/>
          <p:nvPr>
            <p:ph idx="18" type="subTitle"/>
          </p:nvPr>
        </p:nvSpPr>
        <p:spPr>
          <a:xfrm>
            <a:off x="3428101" y="4032092"/>
            <a:ext cx="2287800" cy="64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1014" name="Google Shape;1014;p95"/>
          <p:cNvSpPr txBox="1"/>
          <p:nvPr>
            <p:ph hasCustomPrompt="1" idx="19" type="title"/>
          </p:nvPr>
        </p:nvSpPr>
        <p:spPr>
          <a:xfrm>
            <a:off x="6829307" y="3047582"/>
            <a:ext cx="885900" cy="5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15" name="Google Shape;1015;p95"/>
          <p:cNvSpPr txBox="1"/>
          <p:nvPr>
            <p:ph idx="20" type="subTitle"/>
          </p:nvPr>
        </p:nvSpPr>
        <p:spPr>
          <a:xfrm>
            <a:off x="6128357" y="3660691"/>
            <a:ext cx="2287800" cy="371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016" name="Google Shape;1016;p95"/>
          <p:cNvSpPr txBox="1"/>
          <p:nvPr>
            <p:ph idx="21" type="subTitle"/>
          </p:nvPr>
        </p:nvSpPr>
        <p:spPr>
          <a:xfrm>
            <a:off x="6128357" y="4032093"/>
            <a:ext cx="2287800" cy="64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18_1_1"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96"/>
          <p:cNvSpPr/>
          <p:nvPr/>
        </p:nvSpPr>
        <p:spPr>
          <a:xfrm>
            <a:off x="0" y="0"/>
            <a:ext cx="4572000" cy="5143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19" name="Google Shape;1019;p96"/>
          <p:cNvPicPr preferRelativeResize="0"/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0" name="Google Shape;1020;p96"/>
          <p:cNvSpPr txBox="1"/>
          <p:nvPr>
            <p:ph type="title"/>
          </p:nvPr>
        </p:nvSpPr>
        <p:spPr>
          <a:xfrm>
            <a:off x="3897620" y="2235211"/>
            <a:ext cx="4099800" cy="40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sp>
        <p:nvSpPr>
          <p:cNvPr id="1021" name="Google Shape;1021;p96"/>
          <p:cNvSpPr txBox="1"/>
          <p:nvPr>
            <p:ph idx="1" type="subTitle"/>
          </p:nvPr>
        </p:nvSpPr>
        <p:spPr>
          <a:xfrm>
            <a:off x="3693920" y="754077"/>
            <a:ext cx="4507200" cy="1168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23">
    <p:spTree>
      <p:nvGrpSpPr>
        <p:cNvPr id="1022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3" name="Google Shape;1023;p97"/>
          <p:cNvGrpSpPr/>
          <p:nvPr/>
        </p:nvGrpSpPr>
        <p:grpSpPr>
          <a:xfrm flipH="1" rot="10800000">
            <a:off x="0" y="-150"/>
            <a:ext cx="9144000" cy="5143775"/>
            <a:chOff x="0" y="-150"/>
            <a:chExt cx="9144000" cy="5143775"/>
          </a:xfrm>
        </p:grpSpPr>
        <p:sp>
          <p:nvSpPr>
            <p:cNvPr id="1024" name="Google Shape;1024;p97"/>
            <p:cNvSpPr/>
            <p:nvPr/>
          </p:nvSpPr>
          <p:spPr>
            <a:xfrm>
              <a:off x="0" y="4058225"/>
              <a:ext cx="1085400" cy="1085400"/>
            </a:xfrm>
            <a:prstGeom prst="rtTriangl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" name="Google Shape;1025;p97"/>
            <p:cNvSpPr/>
            <p:nvPr/>
          </p:nvSpPr>
          <p:spPr>
            <a:xfrm rot="10800000">
              <a:off x="7366500" y="-150"/>
              <a:ext cx="1777500" cy="1777500"/>
            </a:xfrm>
            <a:prstGeom prst="rtTriangl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026" name="Google Shape;1026;p97"/>
          <p:cNvPicPr preferRelativeResize="0"/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7" name="Google Shape;1027;p97"/>
          <p:cNvSpPr txBox="1"/>
          <p:nvPr>
            <p:ph idx="1" type="body"/>
          </p:nvPr>
        </p:nvSpPr>
        <p:spPr>
          <a:xfrm>
            <a:off x="4748375" y="1400922"/>
            <a:ext cx="3675600" cy="30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1028" name="Google Shape;1028;p97"/>
          <p:cNvSpPr txBox="1"/>
          <p:nvPr>
            <p:ph idx="2" type="body"/>
          </p:nvPr>
        </p:nvSpPr>
        <p:spPr>
          <a:xfrm>
            <a:off x="720000" y="1400922"/>
            <a:ext cx="3675600" cy="30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1029" name="Google Shape;1029;p97"/>
          <p:cNvSpPr txBox="1"/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Font typeface="Fredoka One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CUSTOM_23_1_2_2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98"/>
          <p:cNvSpPr/>
          <p:nvPr/>
        </p:nvSpPr>
        <p:spPr>
          <a:xfrm rot="-5400000">
            <a:off x="1860750" y="-2053650"/>
            <a:ext cx="5422500" cy="9250800"/>
          </a:xfrm>
          <a:prstGeom prst="trapezoid">
            <a:avLst>
              <a:gd fmla="val 31495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32" name="Google Shape;1032;p98"/>
          <p:cNvPicPr preferRelativeResize="0"/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3" name="Google Shape;1033;p98"/>
          <p:cNvSpPr txBox="1"/>
          <p:nvPr>
            <p:ph idx="1" type="subTitle"/>
          </p:nvPr>
        </p:nvSpPr>
        <p:spPr>
          <a:xfrm>
            <a:off x="1710600" y="1845904"/>
            <a:ext cx="25698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034" name="Google Shape;1034;p98"/>
          <p:cNvSpPr txBox="1"/>
          <p:nvPr>
            <p:ph idx="2" type="subTitle"/>
          </p:nvPr>
        </p:nvSpPr>
        <p:spPr>
          <a:xfrm>
            <a:off x="1710600" y="2234131"/>
            <a:ext cx="2569800" cy="61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35" name="Google Shape;1035;p98"/>
          <p:cNvSpPr txBox="1"/>
          <p:nvPr>
            <p:ph idx="3" type="subTitle"/>
          </p:nvPr>
        </p:nvSpPr>
        <p:spPr>
          <a:xfrm>
            <a:off x="1710600" y="3214448"/>
            <a:ext cx="25698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036" name="Google Shape;1036;p98"/>
          <p:cNvSpPr txBox="1"/>
          <p:nvPr>
            <p:ph idx="4" type="subTitle"/>
          </p:nvPr>
        </p:nvSpPr>
        <p:spPr>
          <a:xfrm>
            <a:off x="1710600" y="3602674"/>
            <a:ext cx="2569800" cy="61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37" name="Google Shape;1037;p98"/>
          <p:cNvSpPr txBox="1"/>
          <p:nvPr>
            <p:ph type="title"/>
          </p:nvPr>
        </p:nvSpPr>
        <p:spPr>
          <a:xfrm>
            <a:off x="720000" y="387600"/>
            <a:ext cx="3316200" cy="592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2">
    <p:spTree>
      <p:nvGrpSpPr>
        <p:cNvPr id="1038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Google Shape;1039;p99"/>
          <p:cNvSpPr/>
          <p:nvPr/>
        </p:nvSpPr>
        <p:spPr>
          <a:xfrm rot="5400000">
            <a:off x="-338137" y="278338"/>
            <a:ext cx="5227600" cy="4592675"/>
          </a:xfrm>
          <a:prstGeom prst="flowChartManualInpu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40" name="Google Shape;1040;p99"/>
          <p:cNvPicPr preferRelativeResize="0"/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1" name="Google Shape;1041;p99"/>
          <p:cNvSpPr txBox="1"/>
          <p:nvPr>
            <p:ph type="title"/>
          </p:nvPr>
        </p:nvSpPr>
        <p:spPr>
          <a:xfrm>
            <a:off x="4569872" y="387600"/>
            <a:ext cx="3852000" cy="592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  <p:sp>
        <p:nvSpPr>
          <p:cNvPr id="1042" name="Google Shape;1042;p99"/>
          <p:cNvSpPr txBox="1"/>
          <p:nvPr>
            <p:ph idx="1" type="subTitle"/>
          </p:nvPr>
        </p:nvSpPr>
        <p:spPr>
          <a:xfrm>
            <a:off x="5504850" y="1386650"/>
            <a:ext cx="29169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043" name="Google Shape;1043;p99"/>
          <p:cNvSpPr txBox="1"/>
          <p:nvPr>
            <p:ph idx="2" type="subTitle"/>
          </p:nvPr>
        </p:nvSpPr>
        <p:spPr>
          <a:xfrm>
            <a:off x="5504850" y="1730685"/>
            <a:ext cx="2916900" cy="69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1044" name="Google Shape;1044;p99"/>
          <p:cNvSpPr txBox="1"/>
          <p:nvPr>
            <p:ph idx="3" type="subTitle"/>
          </p:nvPr>
        </p:nvSpPr>
        <p:spPr>
          <a:xfrm>
            <a:off x="5504850" y="2524826"/>
            <a:ext cx="29169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045" name="Google Shape;1045;p99"/>
          <p:cNvSpPr txBox="1"/>
          <p:nvPr>
            <p:ph idx="4" type="subTitle"/>
          </p:nvPr>
        </p:nvSpPr>
        <p:spPr>
          <a:xfrm>
            <a:off x="5504850" y="2868861"/>
            <a:ext cx="2916900" cy="69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1046" name="Google Shape;1046;p99"/>
          <p:cNvSpPr txBox="1"/>
          <p:nvPr>
            <p:ph idx="5" type="subTitle"/>
          </p:nvPr>
        </p:nvSpPr>
        <p:spPr>
          <a:xfrm>
            <a:off x="5504850" y="3663001"/>
            <a:ext cx="29169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047" name="Google Shape;1047;p99"/>
          <p:cNvSpPr txBox="1"/>
          <p:nvPr>
            <p:ph idx="6" type="subTitle"/>
          </p:nvPr>
        </p:nvSpPr>
        <p:spPr>
          <a:xfrm>
            <a:off x="5504850" y="4007036"/>
            <a:ext cx="2916900" cy="69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2_2_1">
    <p:spTree>
      <p:nvGrpSpPr>
        <p:cNvPr id="1048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9" name="Google Shape;1049;p100"/>
          <p:cNvGrpSpPr/>
          <p:nvPr/>
        </p:nvGrpSpPr>
        <p:grpSpPr>
          <a:xfrm>
            <a:off x="-740994" y="-896691"/>
            <a:ext cx="10625988" cy="8781521"/>
            <a:chOff x="-740994" y="-896691"/>
            <a:chExt cx="10625988" cy="8781521"/>
          </a:xfrm>
        </p:grpSpPr>
        <p:grpSp>
          <p:nvGrpSpPr>
            <p:cNvPr id="1050" name="Google Shape;1050;p100"/>
            <p:cNvGrpSpPr/>
            <p:nvPr/>
          </p:nvGrpSpPr>
          <p:grpSpPr>
            <a:xfrm>
              <a:off x="-78450" y="2008500"/>
              <a:ext cx="9300900" cy="1126500"/>
              <a:chOff x="-99300" y="2008500"/>
              <a:chExt cx="9300900" cy="1126500"/>
            </a:xfrm>
          </p:grpSpPr>
          <p:sp>
            <p:nvSpPr>
              <p:cNvPr id="1051" name="Google Shape;1051;p100"/>
              <p:cNvSpPr/>
              <p:nvPr/>
            </p:nvSpPr>
            <p:spPr>
              <a:xfrm rot="5400000">
                <a:off x="1673100" y="236100"/>
                <a:ext cx="1126500" cy="4671300"/>
              </a:xfrm>
              <a:prstGeom prst="triangle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2" name="Google Shape;1052;p100"/>
              <p:cNvSpPr/>
              <p:nvPr/>
            </p:nvSpPr>
            <p:spPr>
              <a:xfrm rot="-5400000">
                <a:off x="6302700" y="236100"/>
                <a:ext cx="1126500" cy="4671300"/>
              </a:xfrm>
              <a:prstGeom prst="triangle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53" name="Google Shape;1053;p100"/>
            <p:cNvGrpSpPr/>
            <p:nvPr/>
          </p:nvGrpSpPr>
          <p:grpSpPr>
            <a:xfrm rot="1800013">
              <a:off x="-1161967" y="1877267"/>
              <a:ext cx="11467935" cy="1388965"/>
              <a:chOff x="-99300" y="2008500"/>
              <a:chExt cx="9300900" cy="1126500"/>
            </a:xfrm>
          </p:grpSpPr>
          <p:sp>
            <p:nvSpPr>
              <p:cNvPr id="1054" name="Google Shape;1054;p100"/>
              <p:cNvSpPr/>
              <p:nvPr/>
            </p:nvSpPr>
            <p:spPr>
              <a:xfrm rot="5400000">
                <a:off x="1673100" y="236100"/>
                <a:ext cx="1126500" cy="4671300"/>
              </a:xfrm>
              <a:prstGeom prst="triangle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5" name="Google Shape;1055;p100"/>
              <p:cNvSpPr/>
              <p:nvPr/>
            </p:nvSpPr>
            <p:spPr>
              <a:xfrm rot="-5400000">
                <a:off x="6302700" y="236100"/>
                <a:ext cx="1126500" cy="4671300"/>
              </a:xfrm>
              <a:prstGeom prst="triangle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56" name="Google Shape;1056;p100"/>
            <p:cNvGrpSpPr/>
            <p:nvPr/>
          </p:nvGrpSpPr>
          <p:grpSpPr>
            <a:xfrm flipH="1" rot="-1800013">
              <a:off x="-1161967" y="1877267"/>
              <a:ext cx="11467935" cy="1388965"/>
              <a:chOff x="-99300" y="2008500"/>
              <a:chExt cx="9300900" cy="1126500"/>
            </a:xfrm>
          </p:grpSpPr>
          <p:sp>
            <p:nvSpPr>
              <p:cNvPr id="1057" name="Google Shape;1057;p100"/>
              <p:cNvSpPr/>
              <p:nvPr/>
            </p:nvSpPr>
            <p:spPr>
              <a:xfrm rot="5400000">
                <a:off x="1673100" y="236100"/>
                <a:ext cx="1126500" cy="4671300"/>
              </a:xfrm>
              <a:prstGeom prst="triangle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8" name="Google Shape;1058;p100"/>
              <p:cNvSpPr/>
              <p:nvPr/>
            </p:nvSpPr>
            <p:spPr>
              <a:xfrm rot="-5400000">
                <a:off x="6302700" y="236100"/>
                <a:ext cx="1126500" cy="4671300"/>
              </a:xfrm>
              <a:prstGeom prst="triangle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059" name="Google Shape;1059;p100"/>
            <p:cNvSpPr/>
            <p:nvPr/>
          </p:nvSpPr>
          <p:spPr>
            <a:xfrm rot="-1799888">
              <a:off x="5304668" y="2163619"/>
              <a:ext cx="1389079" cy="5759821"/>
            </a:xfrm>
            <a:prstGeom prst="triangl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" name="Google Shape;1060;p100"/>
            <p:cNvSpPr/>
            <p:nvPr/>
          </p:nvSpPr>
          <p:spPr>
            <a:xfrm flipH="1" rot="1799888">
              <a:off x="2450253" y="2163619"/>
              <a:ext cx="1389079" cy="5759821"/>
            </a:xfrm>
            <a:prstGeom prst="triangl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" name="Google Shape;1061;p100"/>
            <p:cNvSpPr/>
            <p:nvPr/>
          </p:nvSpPr>
          <p:spPr>
            <a:xfrm>
              <a:off x="4008750" y="2550900"/>
              <a:ext cx="1126500" cy="4671300"/>
            </a:xfrm>
            <a:prstGeom prst="triangl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062" name="Google Shape;1062;p100"/>
          <p:cNvPicPr preferRelativeResize="0"/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3" name="Google Shape;1063;p100"/>
          <p:cNvSpPr txBox="1"/>
          <p:nvPr>
            <p:ph hasCustomPrompt="1" type="title"/>
          </p:nvPr>
        </p:nvSpPr>
        <p:spPr>
          <a:xfrm>
            <a:off x="1428791" y="1675711"/>
            <a:ext cx="885900" cy="5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64" name="Google Shape;1064;p100"/>
          <p:cNvSpPr txBox="1"/>
          <p:nvPr>
            <p:ph idx="1" type="subTitle"/>
          </p:nvPr>
        </p:nvSpPr>
        <p:spPr>
          <a:xfrm>
            <a:off x="727841" y="2352849"/>
            <a:ext cx="2287800" cy="371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065" name="Google Shape;1065;p100"/>
          <p:cNvSpPr txBox="1"/>
          <p:nvPr>
            <p:ph idx="2" type="subTitle"/>
          </p:nvPr>
        </p:nvSpPr>
        <p:spPr>
          <a:xfrm>
            <a:off x="727850" y="2834829"/>
            <a:ext cx="2287800" cy="105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1066" name="Google Shape;1066;p100"/>
          <p:cNvSpPr txBox="1"/>
          <p:nvPr>
            <p:ph hasCustomPrompt="1" idx="3" type="title"/>
          </p:nvPr>
        </p:nvSpPr>
        <p:spPr>
          <a:xfrm>
            <a:off x="4129046" y="1675711"/>
            <a:ext cx="885900" cy="5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67" name="Google Shape;1067;p100"/>
          <p:cNvSpPr txBox="1"/>
          <p:nvPr>
            <p:ph idx="4" type="subTitle"/>
          </p:nvPr>
        </p:nvSpPr>
        <p:spPr>
          <a:xfrm>
            <a:off x="3428100" y="2352849"/>
            <a:ext cx="2287800" cy="371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068" name="Google Shape;1068;p100"/>
          <p:cNvSpPr txBox="1"/>
          <p:nvPr>
            <p:ph idx="5" type="subTitle"/>
          </p:nvPr>
        </p:nvSpPr>
        <p:spPr>
          <a:xfrm>
            <a:off x="3428103" y="2834829"/>
            <a:ext cx="2287800" cy="105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1069" name="Google Shape;1069;p100"/>
          <p:cNvSpPr txBox="1"/>
          <p:nvPr>
            <p:ph hasCustomPrompt="1" idx="6" type="title"/>
          </p:nvPr>
        </p:nvSpPr>
        <p:spPr>
          <a:xfrm>
            <a:off x="6829309" y="1675711"/>
            <a:ext cx="885900" cy="5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70" name="Google Shape;1070;p100"/>
          <p:cNvSpPr txBox="1"/>
          <p:nvPr>
            <p:ph idx="7" type="subTitle"/>
          </p:nvPr>
        </p:nvSpPr>
        <p:spPr>
          <a:xfrm>
            <a:off x="6128359" y="2352849"/>
            <a:ext cx="2287800" cy="371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071" name="Google Shape;1071;p100"/>
          <p:cNvSpPr txBox="1"/>
          <p:nvPr>
            <p:ph idx="8" type="subTitle"/>
          </p:nvPr>
        </p:nvSpPr>
        <p:spPr>
          <a:xfrm>
            <a:off x="6128355" y="2834829"/>
            <a:ext cx="2287800" cy="105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1072" name="Google Shape;1072;p100"/>
          <p:cNvSpPr txBox="1"/>
          <p:nvPr>
            <p:ph idx="9"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3_1_4">
    <p:spTree>
      <p:nvGrpSpPr>
        <p:cNvPr id="1073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074;p101"/>
          <p:cNvSpPr/>
          <p:nvPr/>
        </p:nvSpPr>
        <p:spPr>
          <a:xfrm rot="10800000">
            <a:off x="2235900" y="0"/>
            <a:ext cx="6908100" cy="5143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75" name="Google Shape;1075;p101"/>
          <p:cNvPicPr preferRelativeResize="0"/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6" name="Google Shape;1076;p101"/>
          <p:cNvSpPr txBox="1"/>
          <p:nvPr>
            <p:ph type="title"/>
          </p:nvPr>
        </p:nvSpPr>
        <p:spPr>
          <a:xfrm>
            <a:off x="720000" y="387600"/>
            <a:ext cx="7701600" cy="592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  <p:sp>
        <p:nvSpPr>
          <p:cNvPr id="1077" name="Google Shape;1077;p101"/>
          <p:cNvSpPr txBox="1"/>
          <p:nvPr>
            <p:ph idx="1" type="subTitle"/>
          </p:nvPr>
        </p:nvSpPr>
        <p:spPr>
          <a:xfrm>
            <a:off x="725444" y="1939150"/>
            <a:ext cx="21753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078" name="Google Shape;1078;p101"/>
          <p:cNvSpPr txBox="1"/>
          <p:nvPr>
            <p:ph idx="2" type="subTitle"/>
          </p:nvPr>
        </p:nvSpPr>
        <p:spPr>
          <a:xfrm>
            <a:off x="725444" y="2310538"/>
            <a:ext cx="2175300" cy="64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79" name="Google Shape;1079;p101"/>
          <p:cNvSpPr txBox="1"/>
          <p:nvPr>
            <p:ph idx="3" type="subTitle"/>
          </p:nvPr>
        </p:nvSpPr>
        <p:spPr>
          <a:xfrm>
            <a:off x="725444" y="3725548"/>
            <a:ext cx="21753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080" name="Google Shape;1080;p101"/>
          <p:cNvSpPr txBox="1"/>
          <p:nvPr>
            <p:ph idx="4" type="subTitle"/>
          </p:nvPr>
        </p:nvSpPr>
        <p:spPr>
          <a:xfrm>
            <a:off x="725444" y="4096950"/>
            <a:ext cx="2175300" cy="64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81" name="Google Shape;1081;p101"/>
          <p:cNvSpPr txBox="1"/>
          <p:nvPr>
            <p:ph hasCustomPrompt="1" idx="5" type="title"/>
          </p:nvPr>
        </p:nvSpPr>
        <p:spPr>
          <a:xfrm>
            <a:off x="1460288" y="1326804"/>
            <a:ext cx="705600" cy="5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82" name="Google Shape;1082;p101"/>
          <p:cNvSpPr txBox="1"/>
          <p:nvPr>
            <p:ph hasCustomPrompt="1" idx="6" type="title"/>
          </p:nvPr>
        </p:nvSpPr>
        <p:spPr>
          <a:xfrm>
            <a:off x="1460288" y="3113213"/>
            <a:ext cx="705600" cy="5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83" name="Google Shape;1083;p101"/>
          <p:cNvSpPr txBox="1"/>
          <p:nvPr>
            <p:ph idx="7" type="subTitle"/>
          </p:nvPr>
        </p:nvSpPr>
        <p:spPr>
          <a:xfrm>
            <a:off x="6243262" y="1939150"/>
            <a:ext cx="21753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084" name="Google Shape;1084;p101"/>
          <p:cNvSpPr txBox="1"/>
          <p:nvPr>
            <p:ph idx="8" type="subTitle"/>
          </p:nvPr>
        </p:nvSpPr>
        <p:spPr>
          <a:xfrm>
            <a:off x="6243262" y="2310538"/>
            <a:ext cx="2175300" cy="64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85" name="Google Shape;1085;p101"/>
          <p:cNvSpPr txBox="1"/>
          <p:nvPr>
            <p:ph idx="9" type="subTitle"/>
          </p:nvPr>
        </p:nvSpPr>
        <p:spPr>
          <a:xfrm>
            <a:off x="6243262" y="3725548"/>
            <a:ext cx="21753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086" name="Google Shape;1086;p101"/>
          <p:cNvSpPr txBox="1"/>
          <p:nvPr>
            <p:ph idx="13" type="subTitle"/>
          </p:nvPr>
        </p:nvSpPr>
        <p:spPr>
          <a:xfrm>
            <a:off x="6243262" y="4096950"/>
            <a:ext cx="2175300" cy="64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87" name="Google Shape;1087;p101"/>
          <p:cNvSpPr txBox="1"/>
          <p:nvPr>
            <p:ph hasCustomPrompt="1" idx="14" type="title"/>
          </p:nvPr>
        </p:nvSpPr>
        <p:spPr>
          <a:xfrm>
            <a:off x="6978109" y="1326804"/>
            <a:ext cx="705600" cy="5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88" name="Google Shape;1088;p101"/>
          <p:cNvSpPr txBox="1"/>
          <p:nvPr>
            <p:ph hasCustomPrompt="1" idx="15" type="title"/>
          </p:nvPr>
        </p:nvSpPr>
        <p:spPr>
          <a:xfrm>
            <a:off x="6978109" y="3113213"/>
            <a:ext cx="705600" cy="5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4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02"/>
          <p:cNvSpPr/>
          <p:nvPr/>
        </p:nvSpPr>
        <p:spPr>
          <a:xfrm flipH="1" rot="5400000">
            <a:off x="1943075" y="-1993800"/>
            <a:ext cx="5256300" cy="9131100"/>
          </a:xfrm>
          <a:prstGeom prst="trapezoid">
            <a:avLst>
              <a:gd fmla="val 39471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91" name="Google Shape;1091;p102"/>
          <p:cNvPicPr preferRelativeResize="0"/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2" name="Google Shape;1092;p102"/>
          <p:cNvSpPr txBox="1"/>
          <p:nvPr>
            <p:ph idx="1" type="subTitle"/>
          </p:nvPr>
        </p:nvSpPr>
        <p:spPr>
          <a:xfrm>
            <a:off x="845225" y="3660691"/>
            <a:ext cx="2070900" cy="371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093" name="Google Shape;1093;p102"/>
          <p:cNvSpPr txBox="1"/>
          <p:nvPr>
            <p:ph idx="2" type="subTitle"/>
          </p:nvPr>
        </p:nvSpPr>
        <p:spPr>
          <a:xfrm>
            <a:off x="845225" y="4032095"/>
            <a:ext cx="2070900" cy="64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1094" name="Google Shape;1094;p102"/>
          <p:cNvSpPr txBox="1"/>
          <p:nvPr>
            <p:ph idx="3" type="subTitle"/>
          </p:nvPr>
        </p:nvSpPr>
        <p:spPr>
          <a:xfrm>
            <a:off x="3536550" y="3660691"/>
            <a:ext cx="20709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095" name="Google Shape;1095;p102"/>
          <p:cNvSpPr txBox="1"/>
          <p:nvPr>
            <p:ph idx="4" type="subTitle"/>
          </p:nvPr>
        </p:nvSpPr>
        <p:spPr>
          <a:xfrm>
            <a:off x="3536550" y="4032095"/>
            <a:ext cx="2070900" cy="64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1096" name="Google Shape;1096;p102"/>
          <p:cNvSpPr txBox="1"/>
          <p:nvPr>
            <p:ph idx="5" type="subTitle"/>
          </p:nvPr>
        </p:nvSpPr>
        <p:spPr>
          <a:xfrm>
            <a:off x="6227875" y="3660691"/>
            <a:ext cx="2070900" cy="371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097" name="Google Shape;1097;p102"/>
          <p:cNvSpPr txBox="1"/>
          <p:nvPr>
            <p:ph idx="6" type="subTitle"/>
          </p:nvPr>
        </p:nvSpPr>
        <p:spPr>
          <a:xfrm>
            <a:off x="6227875" y="4032095"/>
            <a:ext cx="2070900" cy="64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1098" name="Google Shape;1098;p102"/>
          <p:cNvSpPr txBox="1"/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099" name="Google Shape;1099;p102"/>
          <p:cNvSpPr txBox="1"/>
          <p:nvPr>
            <p:ph idx="7" type="subTitle"/>
          </p:nvPr>
        </p:nvSpPr>
        <p:spPr>
          <a:xfrm>
            <a:off x="845231" y="1921051"/>
            <a:ext cx="20709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100" name="Google Shape;1100;p102"/>
          <p:cNvSpPr txBox="1"/>
          <p:nvPr>
            <p:ph idx="8" type="subTitle"/>
          </p:nvPr>
        </p:nvSpPr>
        <p:spPr>
          <a:xfrm>
            <a:off x="845231" y="2292453"/>
            <a:ext cx="2070900" cy="64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1101" name="Google Shape;1101;p102"/>
          <p:cNvSpPr txBox="1"/>
          <p:nvPr>
            <p:ph idx="9" type="subTitle"/>
          </p:nvPr>
        </p:nvSpPr>
        <p:spPr>
          <a:xfrm>
            <a:off x="3536550" y="1921051"/>
            <a:ext cx="20709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102" name="Google Shape;1102;p102"/>
          <p:cNvSpPr txBox="1"/>
          <p:nvPr>
            <p:ph idx="13" type="subTitle"/>
          </p:nvPr>
        </p:nvSpPr>
        <p:spPr>
          <a:xfrm>
            <a:off x="3536550" y="2292453"/>
            <a:ext cx="2070900" cy="64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1103" name="Google Shape;1103;p102"/>
          <p:cNvSpPr txBox="1"/>
          <p:nvPr>
            <p:ph idx="14" type="subTitle"/>
          </p:nvPr>
        </p:nvSpPr>
        <p:spPr>
          <a:xfrm>
            <a:off x="6227875" y="1921051"/>
            <a:ext cx="20709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104" name="Google Shape;1104;p102"/>
          <p:cNvSpPr txBox="1"/>
          <p:nvPr>
            <p:ph idx="15" type="subTitle"/>
          </p:nvPr>
        </p:nvSpPr>
        <p:spPr>
          <a:xfrm>
            <a:off x="6227875" y="2292453"/>
            <a:ext cx="2070900" cy="64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5_1">
    <p:spTree>
      <p:nvGrpSpPr>
        <p:cNvPr id="1105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6" name="Google Shape;1106;p103"/>
          <p:cNvGrpSpPr/>
          <p:nvPr/>
        </p:nvGrpSpPr>
        <p:grpSpPr>
          <a:xfrm>
            <a:off x="-538385" y="-2861598"/>
            <a:ext cx="5452219" cy="10866697"/>
            <a:chOff x="-420075" y="-3511250"/>
            <a:chExt cx="6125400" cy="12208400"/>
          </a:xfrm>
        </p:grpSpPr>
        <p:sp>
          <p:nvSpPr>
            <p:cNvPr id="1107" name="Google Shape;1107;p103"/>
            <p:cNvSpPr/>
            <p:nvPr/>
          </p:nvSpPr>
          <p:spPr>
            <a:xfrm rot="-2700000">
              <a:off x="476969" y="-2614206"/>
              <a:ext cx="4331312" cy="4331312"/>
            </a:xfrm>
            <a:prstGeom prst="rtTriangl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" name="Google Shape;1108;p103"/>
            <p:cNvSpPr/>
            <p:nvPr/>
          </p:nvSpPr>
          <p:spPr>
            <a:xfrm rot="8100000">
              <a:off x="476969" y="3468794"/>
              <a:ext cx="4331312" cy="4331312"/>
            </a:xfrm>
            <a:prstGeom prst="rtTriangl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109" name="Google Shape;1109;p103"/>
          <p:cNvPicPr preferRelativeResize="0"/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0" name="Google Shape;1110;p103"/>
          <p:cNvSpPr txBox="1"/>
          <p:nvPr>
            <p:ph hasCustomPrompt="1" type="title"/>
          </p:nvPr>
        </p:nvSpPr>
        <p:spPr>
          <a:xfrm>
            <a:off x="4294482" y="562500"/>
            <a:ext cx="3709800" cy="74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1111" name="Google Shape;1111;p103"/>
          <p:cNvSpPr txBox="1"/>
          <p:nvPr>
            <p:ph idx="1" type="subTitle"/>
          </p:nvPr>
        </p:nvSpPr>
        <p:spPr>
          <a:xfrm>
            <a:off x="4294482" y="1235703"/>
            <a:ext cx="3709800" cy="43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1112" name="Google Shape;1112;p103"/>
          <p:cNvSpPr txBox="1"/>
          <p:nvPr>
            <p:ph hasCustomPrompt="1" idx="2" type="title"/>
          </p:nvPr>
        </p:nvSpPr>
        <p:spPr>
          <a:xfrm>
            <a:off x="4294482" y="2038681"/>
            <a:ext cx="3709800" cy="74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113" name="Google Shape;1113;p103"/>
          <p:cNvSpPr txBox="1"/>
          <p:nvPr>
            <p:ph idx="3" type="subTitle"/>
          </p:nvPr>
        </p:nvSpPr>
        <p:spPr>
          <a:xfrm>
            <a:off x="4294482" y="2711901"/>
            <a:ext cx="3709800" cy="43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1114" name="Google Shape;1114;p103"/>
          <p:cNvSpPr txBox="1"/>
          <p:nvPr>
            <p:ph hasCustomPrompt="1" idx="4" type="title"/>
          </p:nvPr>
        </p:nvSpPr>
        <p:spPr>
          <a:xfrm>
            <a:off x="4294482" y="3514862"/>
            <a:ext cx="3709800" cy="74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115" name="Google Shape;1115;p103"/>
          <p:cNvSpPr txBox="1"/>
          <p:nvPr>
            <p:ph idx="5" type="subTitle"/>
          </p:nvPr>
        </p:nvSpPr>
        <p:spPr>
          <a:xfrm>
            <a:off x="4294482" y="4188076"/>
            <a:ext cx="3709800" cy="43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theme" Target="../theme/theme3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47.xml"/><Relationship Id="rId22" Type="http://schemas.openxmlformats.org/officeDocument/2006/relationships/slideLayout" Target="../slideLayouts/slideLayout49.xml"/><Relationship Id="rId21" Type="http://schemas.openxmlformats.org/officeDocument/2006/relationships/slideLayout" Target="../slideLayouts/slideLayout48.xml"/><Relationship Id="rId24" Type="http://schemas.openxmlformats.org/officeDocument/2006/relationships/slideLayout" Target="../slideLayouts/slideLayout51.xml"/><Relationship Id="rId23" Type="http://schemas.openxmlformats.org/officeDocument/2006/relationships/slideLayout" Target="../slideLayouts/slideLayout50.xml"/><Relationship Id="rId1" Type="http://schemas.openxmlformats.org/officeDocument/2006/relationships/slideLayout" Target="../slideLayouts/slideLayout28.xml"/><Relationship Id="rId2" Type="http://schemas.openxmlformats.org/officeDocument/2006/relationships/slideLayout" Target="../slideLayouts/slideLayout29.xml"/><Relationship Id="rId3" Type="http://schemas.openxmlformats.org/officeDocument/2006/relationships/slideLayout" Target="../slideLayouts/slideLayout30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Relationship Id="rId26" Type="http://schemas.openxmlformats.org/officeDocument/2006/relationships/slideLayout" Target="../slideLayouts/slideLayout53.xml"/><Relationship Id="rId25" Type="http://schemas.openxmlformats.org/officeDocument/2006/relationships/slideLayout" Target="../slideLayouts/slideLayout52.xml"/><Relationship Id="rId27" Type="http://schemas.openxmlformats.org/officeDocument/2006/relationships/theme" Target="../theme/theme5.xml"/><Relationship Id="rId5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4.xml"/><Relationship Id="rId8" Type="http://schemas.openxmlformats.org/officeDocument/2006/relationships/slideLayout" Target="../slideLayouts/slideLayout35.xml"/><Relationship Id="rId11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37.xml"/><Relationship Id="rId13" Type="http://schemas.openxmlformats.org/officeDocument/2006/relationships/slideLayout" Target="../slideLayouts/slideLayout40.xml"/><Relationship Id="rId12" Type="http://schemas.openxmlformats.org/officeDocument/2006/relationships/slideLayout" Target="../slideLayouts/slideLayout39.xml"/><Relationship Id="rId15" Type="http://schemas.openxmlformats.org/officeDocument/2006/relationships/slideLayout" Target="../slideLayouts/slideLayout42.xml"/><Relationship Id="rId14" Type="http://schemas.openxmlformats.org/officeDocument/2006/relationships/slideLayout" Target="../slideLayouts/slideLayout41.xml"/><Relationship Id="rId17" Type="http://schemas.openxmlformats.org/officeDocument/2006/relationships/slideLayout" Target="../slideLayouts/slideLayout44.xml"/><Relationship Id="rId16" Type="http://schemas.openxmlformats.org/officeDocument/2006/relationships/slideLayout" Target="../slideLayouts/slideLayout43.xml"/><Relationship Id="rId19" Type="http://schemas.openxmlformats.org/officeDocument/2006/relationships/slideLayout" Target="../slideLayouts/slideLayout46.xml"/><Relationship Id="rId18" Type="http://schemas.openxmlformats.org/officeDocument/2006/relationships/slideLayout" Target="../slideLayouts/slideLayout45.xml"/></Relationships>
</file>

<file path=ppt/slideMasters/_rels/slideMaster3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73.xml"/><Relationship Id="rId22" Type="http://schemas.openxmlformats.org/officeDocument/2006/relationships/slideLayout" Target="../slideLayouts/slideLayout75.xml"/><Relationship Id="rId21" Type="http://schemas.openxmlformats.org/officeDocument/2006/relationships/slideLayout" Target="../slideLayouts/slideLayout74.xml"/><Relationship Id="rId24" Type="http://schemas.openxmlformats.org/officeDocument/2006/relationships/slideLayout" Target="../slideLayouts/slideLayout77.xml"/><Relationship Id="rId23" Type="http://schemas.openxmlformats.org/officeDocument/2006/relationships/slideLayout" Target="../slideLayouts/slideLayout76.xml"/><Relationship Id="rId1" Type="http://schemas.openxmlformats.org/officeDocument/2006/relationships/slideLayout" Target="../slideLayouts/slideLayout54.xml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9" Type="http://schemas.openxmlformats.org/officeDocument/2006/relationships/slideLayout" Target="../slideLayouts/slideLayout62.xml"/><Relationship Id="rId26" Type="http://schemas.openxmlformats.org/officeDocument/2006/relationships/slideLayout" Target="../slideLayouts/slideLayout79.xml"/><Relationship Id="rId25" Type="http://schemas.openxmlformats.org/officeDocument/2006/relationships/slideLayout" Target="../slideLayouts/slideLayout78.xml"/><Relationship Id="rId27" Type="http://schemas.openxmlformats.org/officeDocument/2006/relationships/theme" Target="../theme/theme4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4.xml"/><Relationship Id="rId10" Type="http://schemas.openxmlformats.org/officeDocument/2006/relationships/slideLayout" Target="../slideLayouts/slideLayout63.xml"/><Relationship Id="rId13" Type="http://schemas.openxmlformats.org/officeDocument/2006/relationships/slideLayout" Target="../slideLayouts/slideLayout66.xml"/><Relationship Id="rId12" Type="http://schemas.openxmlformats.org/officeDocument/2006/relationships/slideLayout" Target="../slideLayouts/slideLayout65.xml"/><Relationship Id="rId15" Type="http://schemas.openxmlformats.org/officeDocument/2006/relationships/slideLayout" Target="../slideLayouts/slideLayout68.xml"/><Relationship Id="rId14" Type="http://schemas.openxmlformats.org/officeDocument/2006/relationships/slideLayout" Target="../slideLayouts/slideLayout67.xml"/><Relationship Id="rId17" Type="http://schemas.openxmlformats.org/officeDocument/2006/relationships/slideLayout" Target="../slideLayouts/slideLayout70.xml"/><Relationship Id="rId16" Type="http://schemas.openxmlformats.org/officeDocument/2006/relationships/slideLayout" Target="../slideLayouts/slideLayout69.xml"/><Relationship Id="rId19" Type="http://schemas.openxmlformats.org/officeDocument/2006/relationships/slideLayout" Target="../slideLayouts/slideLayout72.xml"/><Relationship Id="rId18" Type="http://schemas.openxmlformats.org/officeDocument/2006/relationships/slideLayout" Target="../slideLayouts/slideLayout71.xml"/></Relationships>
</file>

<file path=ppt/slideMasters/_rels/slideMaster4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99.xml"/><Relationship Id="rId22" Type="http://schemas.openxmlformats.org/officeDocument/2006/relationships/slideLayout" Target="../slideLayouts/slideLayout101.xml"/><Relationship Id="rId21" Type="http://schemas.openxmlformats.org/officeDocument/2006/relationships/slideLayout" Target="../slideLayouts/slideLayout100.xml"/><Relationship Id="rId24" Type="http://schemas.openxmlformats.org/officeDocument/2006/relationships/slideLayout" Target="../slideLayouts/slideLayout103.xml"/><Relationship Id="rId23" Type="http://schemas.openxmlformats.org/officeDocument/2006/relationships/slideLayout" Target="../slideLayouts/slideLayout102.xml"/><Relationship Id="rId1" Type="http://schemas.openxmlformats.org/officeDocument/2006/relationships/slideLayout" Target="../slideLayouts/slideLayout80.xml"/><Relationship Id="rId2" Type="http://schemas.openxmlformats.org/officeDocument/2006/relationships/slideLayout" Target="../slideLayouts/slideLayout81.xml"/><Relationship Id="rId3" Type="http://schemas.openxmlformats.org/officeDocument/2006/relationships/slideLayout" Target="../slideLayouts/slideLayout82.xml"/><Relationship Id="rId4" Type="http://schemas.openxmlformats.org/officeDocument/2006/relationships/slideLayout" Target="../slideLayouts/slideLayout83.xml"/><Relationship Id="rId9" Type="http://schemas.openxmlformats.org/officeDocument/2006/relationships/slideLayout" Target="../slideLayouts/slideLayout88.xml"/><Relationship Id="rId26" Type="http://schemas.openxmlformats.org/officeDocument/2006/relationships/slideLayout" Target="../slideLayouts/slideLayout105.xml"/><Relationship Id="rId25" Type="http://schemas.openxmlformats.org/officeDocument/2006/relationships/slideLayout" Target="../slideLayouts/slideLayout104.xml"/><Relationship Id="rId27" Type="http://schemas.openxmlformats.org/officeDocument/2006/relationships/theme" Target="../theme/theme6.xml"/><Relationship Id="rId5" Type="http://schemas.openxmlformats.org/officeDocument/2006/relationships/slideLayout" Target="../slideLayouts/slideLayout84.xml"/><Relationship Id="rId6" Type="http://schemas.openxmlformats.org/officeDocument/2006/relationships/slideLayout" Target="../slideLayouts/slideLayout85.xml"/><Relationship Id="rId7" Type="http://schemas.openxmlformats.org/officeDocument/2006/relationships/slideLayout" Target="../slideLayouts/slideLayout86.xml"/><Relationship Id="rId8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90.xml"/><Relationship Id="rId10" Type="http://schemas.openxmlformats.org/officeDocument/2006/relationships/slideLayout" Target="../slideLayouts/slideLayout89.xml"/><Relationship Id="rId13" Type="http://schemas.openxmlformats.org/officeDocument/2006/relationships/slideLayout" Target="../slideLayouts/slideLayout92.xml"/><Relationship Id="rId12" Type="http://schemas.openxmlformats.org/officeDocument/2006/relationships/slideLayout" Target="../slideLayouts/slideLayout91.xml"/><Relationship Id="rId15" Type="http://schemas.openxmlformats.org/officeDocument/2006/relationships/slideLayout" Target="../slideLayouts/slideLayout94.xml"/><Relationship Id="rId14" Type="http://schemas.openxmlformats.org/officeDocument/2006/relationships/slideLayout" Target="../slideLayouts/slideLayout93.xml"/><Relationship Id="rId17" Type="http://schemas.openxmlformats.org/officeDocument/2006/relationships/slideLayout" Target="../slideLayouts/slideLayout96.xml"/><Relationship Id="rId16" Type="http://schemas.openxmlformats.org/officeDocument/2006/relationships/slideLayout" Target="../slideLayouts/slideLayout95.xml"/><Relationship Id="rId19" Type="http://schemas.openxmlformats.org/officeDocument/2006/relationships/slideLayout" Target="../slideLayouts/slideLayout98.xml"/><Relationship Id="rId18" Type="http://schemas.openxmlformats.org/officeDocument/2006/relationships/slideLayout" Target="../slideLayouts/slideLayout97.xml"/></Relationships>
</file>

<file path=ppt/slideMasters/_rels/slideMaster5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25.xml"/><Relationship Id="rId22" Type="http://schemas.openxmlformats.org/officeDocument/2006/relationships/slideLayout" Target="../slideLayouts/slideLayout127.xml"/><Relationship Id="rId21" Type="http://schemas.openxmlformats.org/officeDocument/2006/relationships/slideLayout" Target="../slideLayouts/slideLayout126.xml"/><Relationship Id="rId24" Type="http://schemas.openxmlformats.org/officeDocument/2006/relationships/slideLayout" Target="../slideLayouts/slideLayout129.xml"/><Relationship Id="rId23" Type="http://schemas.openxmlformats.org/officeDocument/2006/relationships/slideLayout" Target="../slideLayouts/slideLayout128.xml"/><Relationship Id="rId1" Type="http://schemas.openxmlformats.org/officeDocument/2006/relationships/slideLayout" Target="../slideLayouts/slideLayout106.xml"/><Relationship Id="rId2" Type="http://schemas.openxmlformats.org/officeDocument/2006/relationships/slideLayout" Target="../slideLayouts/slideLayout107.xml"/><Relationship Id="rId3" Type="http://schemas.openxmlformats.org/officeDocument/2006/relationships/slideLayout" Target="../slideLayouts/slideLayout108.xml"/><Relationship Id="rId4" Type="http://schemas.openxmlformats.org/officeDocument/2006/relationships/slideLayout" Target="../slideLayouts/slideLayout109.xml"/><Relationship Id="rId9" Type="http://schemas.openxmlformats.org/officeDocument/2006/relationships/slideLayout" Target="../slideLayouts/slideLayout114.xml"/><Relationship Id="rId26" Type="http://schemas.openxmlformats.org/officeDocument/2006/relationships/slideLayout" Target="../slideLayouts/slideLayout131.xml"/><Relationship Id="rId25" Type="http://schemas.openxmlformats.org/officeDocument/2006/relationships/slideLayout" Target="../slideLayouts/slideLayout130.xml"/><Relationship Id="rId27" Type="http://schemas.openxmlformats.org/officeDocument/2006/relationships/theme" Target="../theme/theme2.xml"/><Relationship Id="rId5" Type="http://schemas.openxmlformats.org/officeDocument/2006/relationships/slideLayout" Target="../slideLayouts/slideLayout110.xml"/><Relationship Id="rId6" Type="http://schemas.openxmlformats.org/officeDocument/2006/relationships/slideLayout" Target="../slideLayouts/slideLayout111.xml"/><Relationship Id="rId7" Type="http://schemas.openxmlformats.org/officeDocument/2006/relationships/slideLayout" Target="../slideLayouts/slideLayout112.xml"/><Relationship Id="rId8" Type="http://schemas.openxmlformats.org/officeDocument/2006/relationships/slideLayout" Target="../slideLayouts/slideLayout113.xml"/><Relationship Id="rId11" Type="http://schemas.openxmlformats.org/officeDocument/2006/relationships/slideLayout" Target="../slideLayouts/slideLayout116.xml"/><Relationship Id="rId10" Type="http://schemas.openxmlformats.org/officeDocument/2006/relationships/slideLayout" Target="../slideLayouts/slideLayout115.xml"/><Relationship Id="rId13" Type="http://schemas.openxmlformats.org/officeDocument/2006/relationships/slideLayout" Target="../slideLayouts/slideLayout118.xml"/><Relationship Id="rId12" Type="http://schemas.openxmlformats.org/officeDocument/2006/relationships/slideLayout" Target="../slideLayouts/slideLayout117.xml"/><Relationship Id="rId15" Type="http://schemas.openxmlformats.org/officeDocument/2006/relationships/slideLayout" Target="../slideLayouts/slideLayout120.xml"/><Relationship Id="rId14" Type="http://schemas.openxmlformats.org/officeDocument/2006/relationships/slideLayout" Target="../slideLayouts/slideLayout119.xml"/><Relationship Id="rId17" Type="http://schemas.openxmlformats.org/officeDocument/2006/relationships/slideLayout" Target="../slideLayouts/slideLayout122.xml"/><Relationship Id="rId16" Type="http://schemas.openxmlformats.org/officeDocument/2006/relationships/slideLayout" Target="../slideLayouts/slideLayout121.xml"/><Relationship Id="rId19" Type="http://schemas.openxmlformats.org/officeDocument/2006/relationships/slideLayout" Target="../slideLayouts/slideLayout124.xml"/><Relationship Id="rId18" Type="http://schemas.openxmlformats.org/officeDocument/2006/relationships/slideLayout" Target="../slideLayouts/slideLayout123.xml"/></Relationships>
</file>

<file path=ppt/slideMasters/_rels/slideMaster6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51.xml"/><Relationship Id="rId22" Type="http://schemas.openxmlformats.org/officeDocument/2006/relationships/slideLayout" Target="../slideLayouts/slideLayout153.xml"/><Relationship Id="rId21" Type="http://schemas.openxmlformats.org/officeDocument/2006/relationships/slideLayout" Target="../slideLayouts/slideLayout152.xml"/><Relationship Id="rId24" Type="http://schemas.openxmlformats.org/officeDocument/2006/relationships/slideLayout" Target="../slideLayouts/slideLayout155.xml"/><Relationship Id="rId23" Type="http://schemas.openxmlformats.org/officeDocument/2006/relationships/slideLayout" Target="../slideLayouts/slideLayout154.xml"/><Relationship Id="rId1" Type="http://schemas.openxmlformats.org/officeDocument/2006/relationships/slideLayout" Target="../slideLayouts/slideLayout132.xml"/><Relationship Id="rId2" Type="http://schemas.openxmlformats.org/officeDocument/2006/relationships/slideLayout" Target="../slideLayouts/slideLayout133.xml"/><Relationship Id="rId3" Type="http://schemas.openxmlformats.org/officeDocument/2006/relationships/slideLayout" Target="../slideLayouts/slideLayout134.xml"/><Relationship Id="rId4" Type="http://schemas.openxmlformats.org/officeDocument/2006/relationships/slideLayout" Target="../slideLayouts/slideLayout135.xml"/><Relationship Id="rId9" Type="http://schemas.openxmlformats.org/officeDocument/2006/relationships/slideLayout" Target="../slideLayouts/slideLayout140.xml"/><Relationship Id="rId26" Type="http://schemas.openxmlformats.org/officeDocument/2006/relationships/slideLayout" Target="../slideLayouts/slideLayout157.xml"/><Relationship Id="rId25" Type="http://schemas.openxmlformats.org/officeDocument/2006/relationships/slideLayout" Target="../slideLayouts/slideLayout156.xml"/><Relationship Id="rId27" Type="http://schemas.openxmlformats.org/officeDocument/2006/relationships/theme" Target="../theme/theme7.xml"/><Relationship Id="rId5" Type="http://schemas.openxmlformats.org/officeDocument/2006/relationships/slideLayout" Target="../slideLayouts/slideLayout136.xml"/><Relationship Id="rId6" Type="http://schemas.openxmlformats.org/officeDocument/2006/relationships/slideLayout" Target="../slideLayouts/slideLayout137.xml"/><Relationship Id="rId7" Type="http://schemas.openxmlformats.org/officeDocument/2006/relationships/slideLayout" Target="../slideLayouts/slideLayout138.xml"/><Relationship Id="rId8" Type="http://schemas.openxmlformats.org/officeDocument/2006/relationships/slideLayout" Target="../slideLayouts/slideLayout139.xml"/><Relationship Id="rId11" Type="http://schemas.openxmlformats.org/officeDocument/2006/relationships/slideLayout" Target="../slideLayouts/slideLayout142.xml"/><Relationship Id="rId10" Type="http://schemas.openxmlformats.org/officeDocument/2006/relationships/slideLayout" Target="../slideLayouts/slideLayout141.xml"/><Relationship Id="rId13" Type="http://schemas.openxmlformats.org/officeDocument/2006/relationships/slideLayout" Target="../slideLayouts/slideLayout144.xml"/><Relationship Id="rId12" Type="http://schemas.openxmlformats.org/officeDocument/2006/relationships/slideLayout" Target="../slideLayouts/slideLayout143.xml"/><Relationship Id="rId15" Type="http://schemas.openxmlformats.org/officeDocument/2006/relationships/slideLayout" Target="../slideLayouts/slideLayout146.xml"/><Relationship Id="rId14" Type="http://schemas.openxmlformats.org/officeDocument/2006/relationships/slideLayout" Target="../slideLayouts/slideLayout145.xml"/><Relationship Id="rId17" Type="http://schemas.openxmlformats.org/officeDocument/2006/relationships/slideLayout" Target="../slideLayouts/slideLayout148.xml"/><Relationship Id="rId16" Type="http://schemas.openxmlformats.org/officeDocument/2006/relationships/slideLayout" Target="../slideLayouts/slideLayout147.xml"/><Relationship Id="rId19" Type="http://schemas.openxmlformats.org/officeDocument/2006/relationships/slideLayout" Target="../slideLayouts/slideLayout150.xml"/><Relationship Id="rId18" Type="http://schemas.openxmlformats.org/officeDocument/2006/relationships/slideLayout" Target="../slideLayouts/slideLayout1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  <a:ln>
            <a:noFill/>
          </a:ln>
          <a:effectLst>
            <a:outerShdw rotWithShape="0" algn="bl" dir="2160000" dist="76200">
              <a:schemeClr val="dk1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Bebas Neue"/>
              <a:buNone/>
              <a:defRPr sz="36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redoka One"/>
              <a:buNone/>
              <a:defRPr sz="36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redoka One"/>
              <a:buNone/>
              <a:defRPr sz="36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redoka One"/>
              <a:buNone/>
              <a:defRPr sz="36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redoka One"/>
              <a:buNone/>
              <a:defRPr sz="36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redoka One"/>
              <a:buNone/>
              <a:defRPr sz="36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redoka One"/>
              <a:buNone/>
              <a:defRPr sz="36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redoka One"/>
              <a:buNone/>
              <a:defRPr sz="36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redoka One"/>
              <a:buNone/>
              <a:defRPr sz="36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20000" y="1300850"/>
            <a:ext cx="7704000" cy="326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●"/>
              <a:defRPr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302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○"/>
              <a:defRPr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302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■"/>
              <a:defRPr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302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●"/>
              <a:defRPr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302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○"/>
              <a:defRPr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302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■"/>
              <a:defRPr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302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●"/>
              <a:defRPr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302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○"/>
              <a:defRPr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302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■"/>
              <a:defRPr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2"/>
        </a:solidFill>
      </p:bgPr>
    </p:bg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29"/>
          <p:cNvSpPr txBox="1"/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  <a:ln>
            <a:noFill/>
          </a:ln>
          <a:effectLst>
            <a:outerShdw rotWithShape="0" algn="bl" dir="2160000" dist="76200">
              <a:schemeClr val="dk1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Bebas Neue"/>
              <a:buNone/>
              <a:defRPr sz="36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redoka One"/>
              <a:buNone/>
              <a:defRPr sz="36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redoka One"/>
              <a:buNone/>
              <a:defRPr sz="36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redoka One"/>
              <a:buNone/>
              <a:defRPr sz="36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redoka One"/>
              <a:buNone/>
              <a:defRPr sz="36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redoka One"/>
              <a:buNone/>
              <a:defRPr sz="36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redoka One"/>
              <a:buNone/>
              <a:defRPr sz="36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redoka One"/>
              <a:buNone/>
              <a:defRPr sz="36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redoka One"/>
              <a:buNone/>
              <a:defRPr sz="36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  <p:sp>
        <p:nvSpPr>
          <p:cNvPr id="301" name="Google Shape;301;p29"/>
          <p:cNvSpPr txBox="1"/>
          <p:nvPr>
            <p:ph idx="1" type="body"/>
          </p:nvPr>
        </p:nvSpPr>
        <p:spPr>
          <a:xfrm>
            <a:off x="720000" y="1300850"/>
            <a:ext cx="7704000" cy="326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●"/>
              <a:defRPr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302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○"/>
              <a:defRPr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302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■"/>
              <a:defRPr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302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●"/>
              <a:defRPr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302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○"/>
              <a:defRPr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302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■"/>
              <a:defRPr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302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●"/>
              <a:defRPr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302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○"/>
              <a:defRPr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302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■"/>
              <a:defRPr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87" r:id="rId13"/>
    <p:sldLayoutId id="2147483688" r:id="rId14"/>
    <p:sldLayoutId id="2147483689" r:id="rId15"/>
    <p:sldLayoutId id="2147483690" r:id="rId16"/>
    <p:sldLayoutId id="2147483691" r:id="rId17"/>
    <p:sldLayoutId id="2147483692" r:id="rId18"/>
    <p:sldLayoutId id="2147483693" r:id="rId19"/>
    <p:sldLayoutId id="2147483694" r:id="rId20"/>
    <p:sldLayoutId id="2147483695" r:id="rId21"/>
    <p:sldLayoutId id="2147483696" r:id="rId22"/>
    <p:sldLayoutId id="2147483697" r:id="rId23"/>
    <p:sldLayoutId id="2147483698" r:id="rId24"/>
    <p:sldLayoutId id="2147483699" r:id="rId25"/>
    <p:sldLayoutId id="2147483700" r:id="rId2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2"/>
        </a:solidFill>
      </p:bgPr>
    </p:bg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56"/>
          <p:cNvSpPr txBox="1"/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  <a:ln>
            <a:noFill/>
          </a:ln>
          <a:effectLst>
            <a:outerShdw rotWithShape="0" algn="bl" dir="2160000" dist="76200">
              <a:schemeClr val="dk1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Bebas Neue"/>
              <a:buNone/>
              <a:defRPr sz="36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redoka One"/>
              <a:buNone/>
              <a:defRPr sz="36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redoka One"/>
              <a:buNone/>
              <a:defRPr sz="36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redoka One"/>
              <a:buNone/>
              <a:defRPr sz="36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redoka One"/>
              <a:buNone/>
              <a:defRPr sz="36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redoka One"/>
              <a:buNone/>
              <a:defRPr sz="36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redoka One"/>
              <a:buNone/>
              <a:defRPr sz="36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redoka One"/>
              <a:buNone/>
              <a:defRPr sz="36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redoka One"/>
              <a:buNone/>
              <a:defRPr sz="36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  <p:sp>
        <p:nvSpPr>
          <p:cNvPr id="591" name="Google Shape;591;p56"/>
          <p:cNvSpPr txBox="1"/>
          <p:nvPr>
            <p:ph idx="1" type="body"/>
          </p:nvPr>
        </p:nvSpPr>
        <p:spPr>
          <a:xfrm>
            <a:off x="720000" y="1300850"/>
            <a:ext cx="7704000" cy="326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●"/>
              <a:defRPr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302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○"/>
              <a:defRPr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302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■"/>
              <a:defRPr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302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●"/>
              <a:defRPr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302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○"/>
              <a:defRPr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302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■"/>
              <a:defRPr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302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●"/>
              <a:defRPr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302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○"/>
              <a:defRPr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302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■"/>
              <a:defRPr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  <p:sldLayoutId id="2147483713" r:id="rId13"/>
    <p:sldLayoutId id="2147483714" r:id="rId14"/>
    <p:sldLayoutId id="2147483715" r:id="rId15"/>
    <p:sldLayoutId id="2147483716" r:id="rId16"/>
    <p:sldLayoutId id="2147483717" r:id="rId17"/>
    <p:sldLayoutId id="2147483718" r:id="rId18"/>
    <p:sldLayoutId id="2147483719" r:id="rId19"/>
    <p:sldLayoutId id="2147483720" r:id="rId20"/>
    <p:sldLayoutId id="2147483721" r:id="rId21"/>
    <p:sldLayoutId id="2147483722" r:id="rId22"/>
    <p:sldLayoutId id="2147483723" r:id="rId23"/>
    <p:sldLayoutId id="2147483724" r:id="rId24"/>
    <p:sldLayoutId id="2147483725" r:id="rId25"/>
    <p:sldLayoutId id="2147483726" r:id="rId2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2"/>
        </a:solidFill>
      </p:bgPr>
    </p:bg>
    <p:spTree>
      <p:nvGrpSpPr>
        <p:cNvPr id="879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p83"/>
          <p:cNvSpPr txBox="1"/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  <a:ln>
            <a:noFill/>
          </a:ln>
          <a:effectLst>
            <a:outerShdw rotWithShape="0" algn="bl" dir="2160000" dist="76200">
              <a:schemeClr val="dk1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Bebas Neue"/>
              <a:buNone/>
              <a:defRPr sz="36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redoka One"/>
              <a:buNone/>
              <a:defRPr sz="36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redoka One"/>
              <a:buNone/>
              <a:defRPr sz="36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redoka One"/>
              <a:buNone/>
              <a:defRPr sz="36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redoka One"/>
              <a:buNone/>
              <a:defRPr sz="36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redoka One"/>
              <a:buNone/>
              <a:defRPr sz="36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redoka One"/>
              <a:buNone/>
              <a:defRPr sz="36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redoka One"/>
              <a:buNone/>
              <a:defRPr sz="36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redoka One"/>
              <a:buNone/>
              <a:defRPr sz="36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  <p:sp>
        <p:nvSpPr>
          <p:cNvPr id="881" name="Google Shape;881;p83"/>
          <p:cNvSpPr txBox="1"/>
          <p:nvPr>
            <p:ph idx="1" type="body"/>
          </p:nvPr>
        </p:nvSpPr>
        <p:spPr>
          <a:xfrm>
            <a:off x="720000" y="1300850"/>
            <a:ext cx="7704000" cy="326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●"/>
              <a:defRPr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302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○"/>
              <a:defRPr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302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■"/>
              <a:defRPr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302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●"/>
              <a:defRPr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302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○"/>
              <a:defRPr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302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■"/>
              <a:defRPr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302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●"/>
              <a:defRPr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302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○"/>
              <a:defRPr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302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■"/>
              <a:defRPr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  <p:sldLayoutId id="2147483739" r:id="rId13"/>
    <p:sldLayoutId id="2147483740" r:id="rId14"/>
    <p:sldLayoutId id="2147483741" r:id="rId15"/>
    <p:sldLayoutId id="2147483742" r:id="rId16"/>
    <p:sldLayoutId id="2147483743" r:id="rId17"/>
    <p:sldLayoutId id="2147483744" r:id="rId18"/>
    <p:sldLayoutId id="2147483745" r:id="rId19"/>
    <p:sldLayoutId id="2147483746" r:id="rId20"/>
    <p:sldLayoutId id="2147483747" r:id="rId21"/>
    <p:sldLayoutId id="2147483748" r:id="rId22"/>
    <p:sldLayoutId id="2147483749" r:id="rId23"/>
    <p:sldLayoutId id="2147483750" r:id="rId24"/>
    <p:sldLayoutId id="2147483751" r:id="rId25"/>
    <p:sldLayoutId id="2147483752" r:id="rId2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2"/>
        </a:solidFill>
      </p:bgPr>
    </p:bg>
    <p:spTree>
      <p:nvGrpSpPr>
        <p:cNvPr id="1169" name="Shape 1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0" name="Google Shape;1170;p110"/>
          <p:cNvSpPr txBox="1"/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  <a:ln>
            <a:noFill/>
          </a:ln>
          <a:effectLst>
            <a:outerShdw rotWithShape="0" algn="bl" dir="2160000" dist="76200">
              <a:schemeClr val="dk1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Bebas Neue"/>
              <a:buNone/>
              <a:defRPr sz="36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redoka One"/>
              <a:buNone/>
              <a:defRPr sz="36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redoka One"/>
              <a:buNone/>
              <a:defRPr sz="36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redoka One"/>
              <a:buNone/>
              <a:defRPr sz="36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redoka One"/>
              <a:buNone/>
              <a:defRPr sz="36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redoka One"/>
              <a:buNone/>
              <a:defRPr sz="36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redoka One"/>
              <a:buNone/>
              <a:defRPr sz="36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redoka One"/>
              <a:buNone/>
              <a:defRPr sz="36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redoka One"/>
              <a:buNone/>
              <a:defRPr sz="36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  <p:sp>
        <p:nvSpPr>
          <p:cNvPr id="1171" name="Google Shape;1171;p110"/>
          <p:cNvSpPr txBox="1"/>
          <p:nvPr>
            <p:ph idx="1" type="body"/>
          </p:nvPr>
        </p:nvSpPr>
        <p:spPr>
          <a:xfrm>
            <a:off x="720000" y="1300850"/>
            <a:ext cx="7704000" cy="326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●"/>
              <a:defRPr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302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○"/>
              <a:defRPr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302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■"/>
              <a:defRPr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302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●"/>
              <a:defRPr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302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○"/>
              <a:defRPr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302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■"/>
              <a:defRPr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302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●"/>
              <a:defRPr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302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○"/>
              <a:defRPr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302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■"/>
              <a:defRPr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3" r:id="rId1"/>
    <p:sldLayoutId id="2147483754" r:id="rId2"/>
    <p:sldLayoutId id="2147483755" r:id="rId3"/>
    <p:sldLayoutId id="2147483756" r:id="rId4"/>
    <p:sldLayoutId id="2147483757" r:id="rId5"/>
    <p:sldLayoutId id="2147483758" r:id="rId6"/>
    <p:sldLayoutId id="2147483759" r:id="rId7"/>
    <p:sldLayoutId id="2147483760" r:id="rId8"/>
    <p:sldLayoutId id="2147483761" r:id="rId9"/>
    <p:sldLayoutId id="2147483762" r:id="rId10"/>
    <p:sldLayoutId id="2147483763" r:id="rId11"/>
    <p:sldLayoutId id="2147483764" r:id="rId12"/>
    <p:sldLayoutId id="2147483765" r:id="rId13"/>
    <p:sldLayoutId id="2147483766" r:id="rId14"/>
    <p:sldLayoutId id="2147483767" r:id="rId15"/>
    <p:sldLayoutId id="2147483768" r:id="rId16"/>
    <p:sldLayoutId id="2147483769" r:id="rId17"/>
    <p:sldLayoutId id="2147483770" r:id="rId18"/>
    <p:sldLayoutId id="2147483771" r:id="rId19"/>
    <p:sldLayoutId id="2147483772" r:id="rId20"/>
    <p:sldLayoutId id="2147483773" r:id="rId21"/>
    <p:sldLayoutId id="2147483774" r:id="rId22"/>
    <p:sldLayoutId id="2147483775" r:id="rId23"/>
    <p:sldLayoutId id="2147483776" r:id="rId24"/>
    <p:sldLayoutId id="2147483777" r:id="rId25"/>
    <p:sldLayoutId id="2147483778" r:id="rId2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2"/>
        </a:solidFill>
      </p:bgPr>
    </p:bg>
    <p:spTree>
      <p:nvGrpSpPr>
        <p:cNvPr id="1459" name="Shape 1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0" name="Google Shape;1460;p137"/>
          <p:cNvSpPr txBox="1"/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  <a:ln>
            <a:noFill/>
          </a:ln>
          <a:effectLst>
            <a:outerShdw rotWithShape="0" algn="bl" dir="2160000" dist="76200">
              <a:schemeClr val="dk1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Bebas Neue"/>
              <a:buNone/>
              <a:defRPr sz="36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redoka One"/>
              <a:buNone/>
              <a:defRPr sz="36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redoka One"/>
              <a:buNone/>
              <a:defRPr sz="36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redoka One"/>
              <a:buNone/>
              <a:defRPr sz="36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redoka One"/>
              <a:buNone/>
              <a:defRPr sz="36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redoka One"/>
              <a:buNone/>
              <a:defRPr sz="36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redoka One"/>
              <a:buNone/>
              <a:defRPr sz="36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redoka One"/>
              <a:buNone/>
              <a:defRPr sz="36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redoka One"/>
              <a:buNone/>
              <a:defRPr sz="36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  <p:sp>
        <p:nvSpPr>
          <p:cNvPr id="1461" name="Google Shape;1461;p137"/>
          <p:cNvSpPr txBox="1"/>
          <p:nvPr>
            <p:ph idx="1" type="body"/>
          </p:nvPr>
        </p:nvSpPr>
        <p:spPr>
          <a:xfrm>
            <a:off x="720000" y="1300850"/>
            <a:ext cx="7704000" cy="326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●"/>
              <a:defRPr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302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○"/>
              <a:defRPr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302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■"/>
              <a:defRPr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302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●"/>
              <a:defRPr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302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○"/>
              <a:defRPr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302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■"/>
              <a:defRPr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302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●"/>
              <a:defRPr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302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○"/>
              <a:defRPr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302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■"/>
              <a:defRPr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79" r:id="rId1"/>
    <p:sldLayoutId id="2147483780" r:id="rId2"/>
    <p:sldLayoutId id="2147483781" r:id="rId3"/>
    <p:sldLayoutId id="2147483782" r:id="rId4"/>
    <p:sldLayoutId id="2147483783" r:id="rId5"/>
    <p:sldLayoutId id="2147483784" r:id="rId6"/>
    <p:sldLayoutId id="2147483785" r:id="rId7"/>
    <p:sldLayoutId id="2147483786" r:id="rId8"/>
    <p:sldLayoutId id="2147483787" r:id="rId9"/>
    <p:sldLayoutId id="2147483788" r:id="rId10"/>
    <p:sldLayoutId id="2147483789" r:id="rId11"/>
    <p:sldLayoutId id="2147483790" r:id="rId12"/>
    <p:sldLayoutId id="2147483791" r:id="rId13"/>
    <p:sldLayoutId id="2147483792" r:id="rId14"/>
    <p:sldLayoutId id="2147483793" r:id="rId15"/>
    <p:sldLayoutId id="2147483794" r:id="rId16"/>
    <p:sldLayoutId id="2147483795" r:id="rId17"/>
    <p:sldLayoutId id="2147483796" r:id="rId18"/>
    <p:sldLayoutId id="2147483797" r:id="rId19"/>
    <p:sldLayoutId id="2147483798" r:id="rId20"/>
    <p:sldLayoutId id="2147483799" r:id="rId21"/>
    <p:sldLayoutId id="2147483800" r:id="rId22"/>
    <p:sldLayoutId id="2147483801" r:id="rId23"/>
    <p:sldLayoutId id="2147483802" r:id="rId24"/>
    <p:sldLayoutId id="2147483803" r:id="rId25"/>
    <p:sldLayoutId id="2147483804" r:id="rId2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Relationship Id="rId4" Type="http://schemas.openxmlformats.org/officeDocument/2006/relationships/image" Target="../media/image1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1.png"/><Relationship Id="rId4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Relationship Id="rId4" Type="http://schemas.openxmlformats.org/officeDocument/2006/relationships/image" Target="../media/image1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png"/><Relationship Id="rId4" Type="http://schemas.openxmlformats.org/officeDocument/2006/relationships/image" Target="../media/image1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0.png"/><Relationship Id="rId4" Type="http://schemas.openxmlformats.org/officeDocument/2006/relationships/image" Target="../media/image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8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3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Relationship Id="rId4" Type="http://schemas.openxmlformats.org/officeDocument/2006/relationships/hyperlink" Target="https://thispersondoesnotexist.com/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9.png"/><Relationship Id="rId4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Relationship Id="rId4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92F2F"/>
        </a:solidFill>
      </p:bgPr>
    </p:bg>
    <p:spTree>
      <p:nvGrpSpPr>
        <p:cNvPr id="1752" name="Shape 1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3" name="Google Shape;1753;p164"/>
          <p:cNvSpPr/>
          <p:nvPr/>
        </p:nvSpPr>
        <p:spPr>
          <a:xfrm rot="5400000">
            <a:off x="4267650" y="1196469"/>
            <a:ext cx="608700" cy="4617300"/>
          </a:xfrm>
          <a:prstGeom prst="trapezoid">
            <a:avLst>
              <a:gd fmla="val 182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4" name="Google Shape;1754;p164"/>
          <p:cNvSpPr txBox="1"/>
          <p:nvPr>
            <p:ph type="ctrTitle"/>
          </p:nvPr>
        </p:nvSpPr>
        <p:spPr>
          <a:xfrm>
            <a:off x="1299750" y="1334031"/>
            <a:ext cx="6544500" cy="17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3600"/>
              <a:t>Analyse d’un dataset</a:t>
            </a:r>
            <a:endParaRPr sz="3600"/>
          </a:p>
        </p:txBody>
      </p:sp>
      <p:sp>
        <p:nvSpPr>
          <p:cNvPr id="1755" name="Google Shape;1755;p164"/>
          <p:cNvSpPr txBox="1"/>
          <p:nvPr>
            <p:ph idx="1" type="subTitle"/>
          </p:nvPr>
        </p:nvSpPr>
        <p:spPr>
          <a:xfrm>
            <a:off x="2198400" y="3337569"/>
            <a:ext cx="4747200" cy="33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Hedi TURKI SANEKLI &amp; Alexis YVON</a:t>
            </a:r>
            <a:endParaRPr/>
          </a:p>
        </p:txBody>
      </p:sp>
      <p:sp>
        <p:nvSpPr>
          <p:cNvPr id="1756" name="Google Shape;1756;p164"/>
          <p:cNvSpPr/>
          <p:nvPr/>
        </p:nvSpPr>
        <p:spPr>
          <a:xfrm>
            <a:off x="3053996" y="1442314"/>
            <a:ext cx="3036008" cy="88992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190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lt1"/>
                </a:solidFill>
                <a:latin typeface="Bebas Neue"/>
              </a:rPr>
              <a:t>Netflix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3" name="Shape 1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4" name="Google Shape;1864;p173"/>
          <p:cNvSpPr txBox="1"/>
          <p:nvPr>
            <p:ph idx="1" type="body"/>
          </p:nvPr>
        </p:nvSpPr>
        <p:spPr>
          <a:xfrm>
            <a:off x="720000" y="1245675"/>
            <a:ext cx="7704000" cy="347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5" name="Google Shape;1865;p173"/>
          <p:cNvSpPr txBox="1"/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classifications des séries</a:t>
            </a:r>
            <a:endParaRPr/>
          </a:p>
        </p:txBody>
      </p:sp>
      <p:pic>
        <p:nvPicPr>
          <p:cNvPr id="1866" name="Google Shape;1866;p1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1800" y="1071363"/>
            <a:ext cx="7140402" cy="3819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0" name="Shape 1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1" name="Google Shape;1871;p174"/>
          <p:cNvSpPr txBox="1"/>
          <p:nvPr>
            <p:ph idx="1" type="body"/>
          </p:nvPr>
        </p:nvSpPr>
        <p:spPr>
          <a:xfrm>
            <a:off x="720000" y="1245675"/>
            <a:ext cx="7704000" cy="347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2" name="Google Shape;1872;p174"/>
          <p:cNvSpPr txBox="1"/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genres des films</a:t>
            </a:r>
            <a:endParaRPr/>
          </a:p>
        </p:txBody>
      </p:sp>
      <p:pic>
        <p:nvPicPr>
          <p:cNvPr id="1873" name="Google Shape;1873;p1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001" y="1245675"/>
            <a:ext cx="3275938" cy="347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4" name="Google Shape;1874;p1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95950" y="1528230"/>
            <a:ext cx="4428049" cy="29058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8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" name="Google Shape;1879;p175"/>
          <p:cNvSpPr txBox="1"/>
          <p:nvPr>
            <p:ph idx="1" type="body"/>
          </p:nvPr>
        </p:nvSpPr>
        <p:spPr>
          <a:xfrm>
            <a:off x="720000" y="1245675"/>
            <a:ext cx="7704000" cy="347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0" name="Google Shape;1880;p175"/>
          <p:cNvSpPr txBox="1"/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genre des séries</a:t>
            </a:r>
            <a:endParaRPr/>
          </a:p>
        </p:txBody>
      </p:sp>
      <p:pic>
        <p:nvPicPr>
          <p:cNvPr id="1881" name="Google Shape;1881;p1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000" y="1245675"/>
            <a:ext cx="3343724" cy="347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2" name="Google Shape;1882;p1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63725" y="1518988"/>
            <a:ext cx="4360275" cy="292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6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p176"/>
          <p:cNvSpPr txBox="1"/>
          <p:nvPr>
            <p:ph idx="1" type="body"/>
          </p:nvPr>
        </p:nvSpPr>
        <p:spPr>
          <a:xfrm>
            <a:off x="720000" y="1245675"/>
            <a:ext cx="7704000" cy="347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8" name="Google Shape;1888;p176"/>
          <p:cNvSpPr txBox="1"/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années de sortie des films et séries (sur 15 ans)</a:t>
            </a:r>
            <a:endParaRPr/>
          </a:p>
        </p:txBody>
      </p:sp>
      <p:pic>
        <p:nvPicPr>
          <p:cNvPr id="1889" name="Google Shape;1889;p1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245675"/>
            <a:ext cx="4163711" cy="3471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0" name="Google Shape;1890;p1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8299" y="1245676"/>
            <a:ext cx="4163700" cy="34709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4" name="Shape 1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5" name="Google Shape;1895;p177"/>
          <p:cNvSpPr txBox="1"/>
          <p:nvPr>
            <p:ph idx="1" type="body"/>
          </p:nvPr>
        </p:nvSpPr>
        <p:spPr>
          <a:xfrm>
            <a:off x="720000" y="1245675"/>
            <a:ext cx="7704000" cy="347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6" name="Google Shape;1896;p177"/>
          <p:cNvSpPr txBox="1"/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Périodes d’ajout de contenu</a:t>
            </a:r>
            <a:endParaRPr/>
          </a:p>
        </p:txBody>
      </p:sp>
      <p:pic>
        <p:nvPicPr>
          <p:cNvPr id="1897" name="Google Shape;1897;p1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2787" y="1245675"/>
            <a:ext cx="4858416" cy="3470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1" name="Shape 1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2" name="Google Shape;1902;p178"/>
          <p:cNvSpPr txBox="1"/>
          <p:nvPr>
            <p:ph idx="1" type="body"/>
          </p:nvPr>
        </p:nvSpPr>
        <p:spPr>
          <a:xfrm>
            <a:off x="720000" y="1245675"/>
            <a:ext cx="7704000" cy="347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3" name="Google Shape;1903;p178"/>
          <p:cNvSpPr txBox="1"/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Acteurs présents dans les films et les séries</a:t>
            </a:r>
            <a:endParaRPr/>
          </a:p>
        </p:txBody>
      </p:sp>
      <p:pic>
        <p:nvPicPr>
          <p:cNvPr id="1904" name="Google Shape;1904;p1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012" y="1142200"/>
            <a:ext cx="3781475" cy="388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5" name="Google Shape;1905;p1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1477" y="1142200"/>
            <a:ext cx="3853676" cy="388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9" name="Shape 1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0" name="Google Shape;1910;p179"/>
          <p:cNvSpPr txBox="1"/>
          <p:nvPr>
            <p:ph idx="1" type="body"/>
          </p:nvPr>
        </p:nvSpPr>
        <p:spPr>
          <a:xfrm>
            <a:off x="720000" y="1245675"/>
            <a:ext cx="7704000" cy="347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1" name="Google Shape;1911;p179"/>
          <p:cNvSpPr txBox="1"/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Le cas David Attenborough</a:t>
            </a:r>
            <a:endParaRPr/>
          </a:p>
        </p:txBody>
      </p:sp>
      <p:pic>
        <p:nvPicPr>
          <p:cNvPr id="1912" name="Google Shape;1912;p1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7825" y="1245675"/>
            <a:ext cx="3296876" cy="3471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3" name="Google Shape;1913;p1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02930" y="1245675"/>
            <a:ext cx="2603244" cy="3471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7" name="Shape 1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8" name="Google Shape;1918;p180"/>
          <p:cNvSpPr/>
          <p:nvPr/>
        </p:nvSpPr>
        <p:spPr>
          <a:xfrm>
            <a:off x="2247321" y="2114064"/>
            <a:ext cx="4649364" cy="91535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190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lt1"/>
                </a:solidFill>
                <a:latin typeface="Bebas Neue"/>
              </a:rPr>
              <a:t>Conclusion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2" name="Shape 1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3" name="Google Shape;1923;p181"/>
          <p:cNvSpPr/>
          <p:nvPr/>
        </p:nvSpPr>
        <p:spPr>
          <a:xfrm rot="1338690">
            <a:off x="-730025" y="3160687"/>
            <a:ext cx="5775707" cy="2799574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4" name="Google Shape;1924;p181"/>
          <p:cNvSpPr txBox="1"/>
          <p:nvPr>
            <p:ph type="title"/>
          </p:nvPr>
        </p:nvSpPr>
        <p:spPr>
          <a:xfrm>
            <a:off x="722375" y="1413711"/>
            <a:ext cx="3849600" cy="9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 </a:t>
            </a:r>
            <a:endParaRPr/>
          </a:p>
        </p:txBody>
      </p:sp>
      <p:sp>
        <p:nvSpPr>
          <p:cNvPr id="1925" name="Google Shape;1925;p181"/>
          <p:cNvSpPr txBox="1"/>
          <p:nvPr>
            <p:ph idx="1" type="subTitle"/>
          </p:nvPr>
        </p:nvSpPr>
        <p:spPr>
          <a:xfrm>
            <a:off x="1511025" y="2174852"/>
            <a:ext cx="3849600" cy="39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/>
              <a:t>Avez-vous des questions ?</a:t>
            </a:r>
            <a:endParaRPr/>
          </a:p>
        </p:txBody>
      </p:sp>
      <p:grpSp>
        <p:nvGrpSpPr>
          <p:cNvPr id="1926" name="Google Shape;1926;p181"/>
          <p:cNvGrpSpPr/>
          <p:nvPr/>
        </p:nvGrpSpPr>
        <p:grpSpPr>
          <a:xfrm>
            <a:off x="4974405" y="1086333"/>
            <a:ext cx="3288622" cy="3428035"/>
            <a:chOff x="5269209" y="1230024"/>
            <a:chExt cx="3152437" cy="3286076"/>
          </a:xfrm>
        </p:grpSpPr>
        <p:sp>
          <p:nvSpPr>
            <p:cNvPr id="1927" name="Google Shape;1927;p181"/>
            <p:cNvSpPr/>
            <p:nvPr/>
          </p:nvSpPr>
          <p:spPr>
            <a:xfrm>
              <a:off x="5453400" y="4055300"/>
              <a:ext cx="2631000" cy="4608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928" name="Google Shape;1928;p181"/>
            <p:cNvGrpSpPr/>
            <p:nvPr/>
          </p:nvGrpSpPr>
          <p:grpSpPr>
            <a:xfrm>
              <a:off x="5269209" y="1230024"/>
              <a:ext cx="3152437" cy="3141200"/>
              <a:chOff x="1102600" y="2989067"/>
              <a:chExt cx="1624800" cy="1619008"/>
            </a:xfrm>
          </p:grpSpPr>
          <p:grpSp>
            <p:nvGrpSpPr>
              <p:cNvPr id="1929" name="Google Shape;1929;p181"/>
              <p:cNvGrpSpPr/>
              <p:nvPr/>
            </p:nvGrpSpPr>
            <p:grpSpPr>
              <a:xfrm>
                <a:off x="1102600" y="3868525"/>
                <a:ext cx="1624800" cy="739550"/>
                <a:chOff x="1102600" y="3868525"/>
                <a:chExt cx="1624800" cy="739550"/>
              </a:xfrm>
            </p:grpSpPr>
            <p:sp>
              <p:nvSpPr>
                <p:cNvPr id="1930" name="Google Shape;1930;p181"/>
                <p:cNvSpPr/>
                <p:nvPr/>
              </p:nvSpPr>
              <p:spPr>
                <a:xfrm>
                  <a:off x="2182675" y="4366200"/>
                  <a:ext cx="159700" cy="241875"/>
                </a:xfrm>
                <a:custGeom>
                  <a:rect b="b" l="l" r="r" t="t"/>
                  <a:pathLst>
                    <a:path extrusionOk="0" h="9675" w="6388">
                      <a:moveTo>
                        <a:pt x="0" y="0"/>
                      </a:moveTo>
                      <a:lnTo>
                        <a:pt x="5574" y="9674"/>
                      </a:lnTo>
                      <a:lnTo>
                        <a:pt x="6388" y="9674"/>
                      </a:lnTo>
                      <a:lnTo>
                        <a:pt x="3253" y="15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31" name="Google Shape;1931;p181"/>
                <p:cNvSpPr/>
                <p:nvPr/>
              </p:nvSpPr>
              <p:spPr>
                <a:xfrm>
                  <a:off x="2350400" y="4311125"/>
                  <a:ext cx="159700" cy="241875"/>
                </a:xfrm>
                <a:custGeom>
                  <a:rect b="b" l="l" r="r" t="t"/>
                  <a:pathLst>
                    <a:path extrusionOk="0" h="9675" w="6388">
                      <a:moveTo>
                        <a:pt x="1" y="1"/>
                      </a:moveTo>
                      <a:lnTo>
                        <a:pt x="6066" y="9675"/>
                      </a:lnTo>
                      <a:lnTo>
                        <a:pt x="6388" y="9675"/>
                      </a:lnTo>
                      <a:lnTo>
                        <a:pt x="3270" y="153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32" name="Google Shape;1932;p181"/>
                <p:cNvSpPr/>
                <p:nvPr/>
              </p:nvSpPr>
              <p:spPr>
                <a:xfrm>
                  <a:off x="1398675" y="4282750"/>
                  <a:ext cx="159700" cy="241875"/>
                </a:xfrm>
                <a:custGeom>
                  <a:rect b="b" l="l" r="r" t="t"/>
                  <a:pathLst>
                    <a:path extrusionOk="0" h="9675" w="6388">
                      <a:moveTo>
                        <a:pt x="6387" y="1"/>
                      </a:moveTo>
                      <a:lnTo>
                        <a:pt x="3117" y="153"/>
                      </a:lnTo>
                      <a:lnTo>
                        <a:pt x="0" y="9675"/>
                      </a:lnTo>
                      <a:lnTo>
                        <a:pt x="305" y="9675"/>
                      </a:lnTo>
                      <a:lnTo>
                        <a:pt x="638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33" name="Google Shape;1933;p181"/>
                <p:cNvSpPr/>
                <p:nvPr/>
              </p:nvSpPr>
              <p:spPr>
                <a:xfrm>
                  <a:off x="1261000" y="4352225"/>
                  <a:ext cx="114825" cy="221950"/>
                </a:xfrm>
                <a:custGeom>
                  <a:rect b="b" l="l" r="r" t="t"/>
                  <a:pathLst>
                    <a:path extrusionOk="0" h="8878" w="4593">
                      <a:moveTo>
                        <a:pt x="2441" y="0"/>
                      </a:moveTo>
                      <a:lnTo>
                        <a:pt x="1" y="8878"/>
                      </a:lnTo>
                      <a:lnTo>
                        <a:pt x="441" y="8878"/>
                      </a:lnTo>
                      <a:lnTo>
                        <a:pt x="4592" y="153"/>
                      </a:lnTo>
                      <a:lnTo>
                        <a:pt x="244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34" name="Google Shape;1934;p181"/>
                <p:cNvSpPr/>
                <p:nvPr/>
              </p:nvSpPr>
              <p:spPr>
                <a:xfrm>
                  <a:off x="1102600" y="3944325"/>
                  <a:ext cx="1381250" cy="459175"/>
                </a:xfrm>
                <a:custGeom>
                  <a:rect b="b" l="l" r="r" t="t"/>
                  <a:pathLst>
                    <a:path extrusionOk="0" h="18367" w="55250">
                      <a:moveTo>
                        <a:pt x="55249" y="1"/>
                      </a:moveTo>
                      <a:lnTo>
                        <a:pt x="0" y="1458"/>
                      </a:lnTo>
                      <a:lnTo>
                        <a:pt x="7116" y="17333"/>
                      </a:lnTo>
                      <a:lnTo>
                        <a:pt x="49455" y="18366"/>
                      </a:lnTo>
                      <a:lnTo>
                        <a:pt x="55249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35" name="Google Shape;1935;p181"/>
                <p:cNvSpPr/>
                <p:nvPr/>
              </p:nvSpPr>
              <p:spPr>
                <a:xfrm>
                  <a:off x="1102600" y="3868525"/>
                  <a:ext cx="1624800" cy="534975"/>
                </a:xfrm>
                <a:custGeom>
                  <a:rect b="b" l="l" r="r" t="t"/>
                  <a:pathLst>
                    <a:path extrusionOk="0" h="21399" w="64992">
                      <a:moveTo>
                        <a:pt x="13080" y="0"/>
                      </a:moveTo>
                      <a:lnTo>
                        <a:pt x="0" y="4490"/>
                      </a:lnTo>
                      <a:lnTo>
                        <a:pt x="55249" y="3033"/>
                      </a:lnTo>
                      <a:lnTo>
                        <a:pt x="55249" y="3033"/>
                      </a:lnTo>
                      <a:lnTo>
                        <a:pt x="49455" y="21398"/>
                      </a:lnTo>
                      <a:lnTo>
                        <a:pt x="49455" y="21398"/>
                      </a:lnTo>
                      <a:lnTo>
                        <a:pt x="53911" y="18959"/>
                      </a:lnTo>
                      <a:lnTo>
                        <a:pt x="64991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36" name="Google Shape;1936;p181"/>
                <p:cNvSpPr/>
                <p:nvPr/>
              </p:nvSpPr>
              <p:spPr>
                <a:xfrm>
                  <a:off x="1169100" y="3988800"/>
                  <a:ext cx="1257150" cy="169025"/>
                </a:xfrm>
                <a:custGeom>
                  <a:rect b="b" l="l" r="r" t="t"/>
                  <a:pathLst>
                    <a:path extrusionOk="0" h="6761" w="50286">
                      <a:moveTo>
                        <a:pt x="50285" y="1"/>
                      </a:moveTo>
                      <a:lnTo>
                        <a:pt x="0" y="729"/>
                      </a:lnTo>
                      <a:lnTo>
                        <a:pt x="3406" y="6761"/>
                      </a:lnTo>
                      <a:lnTo>
                        <a:pt x="47947" y="6761"/>
                      </a:lnTo>
                      <a:lnTo>
                        <a:pt x="50285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37" name="Google Shape;1937;p181"/>
                <p:cNvSpPr/>
                <p:nvPr/>
              </p:nvSpPr>
              <p:spPr>
                <a:xfrm>
                  <a:off x="1254225" y="3988800"/>
                  <a:ext cx="1172025" cy="169025"/>
                </a:xfrm>
                <a:custGeom>
                  <a:rect b="b" l="l" r="r" t="t"/>
                  <a:pathLst>
                    <a:path extrusionOk="0" h="6761" w="46881">
                      <a:moveTo>
                        <a:pt x="46880" y="1"/>
                      </a:moveTo>
                      <a:lnTo>
                        <a:pt x="43915" y="6168"/>
                      </a:lnTo>
                      <a:lnTo>
                        <a:pt x="1" y="6761"/>
                      </a:lnTo>
                      <a:lnTo>
                        <a:pt x="44542" y="6761"/>
                      </a:lnTo>
                      <a:lnTo>
                        <a:pt x="46880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38" name="Google Shape;1938;p181"/>
                <p:cNvSpPr/>
                <p:nvPr/>
              </p:nvSpPr>
              <p:spPr>
                <a:xfrm>
                  <a:off x="1269900" y="4176025"/>
                  <a:ext cx="1086875" cy="156725"/>
                </a:xfrm>
                <a:custGeom>
                  <a:rect b="b" l="l" r="r" t="t"/>
                  <a:pathLst>
                    <a:path extrusionOk="0" h="6269" w="43475">
                      <a:moveTo>
                        <a:pt x="43475" y="0"/>
                      </a:moveTo>
                      <a:lnTo>
                        <a:pt x="1" y="661"/>
                      </a:lnTo>
                      <a:lnTo>
                        <a:pt x="2949" y="6269"/>
                      </a:lnTo>
                      <a:lnTo>
                        <a:pt x="41442" y="6269"/>
                      </a:lnTo>
                      <a:lnTo>
                        <a:pt x="4347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39" name="Google Shape;1939;p181"/>
                <p:cNvSpPr/>
                <p:nvPr/>
              </p:nvSpPr>
              <p:spPr>
                <a:xfrm>
                  <a:off x="1343600" y="4176025"/>
                  <a:ext cx="1013175" cy="156725"/>
                </a:xfrm>
                <a:custGeom>
                  <a:rect b="b" l="l" r="r" t="t"/>
                  <a:pathLst>
                    <a:path extrusionOk="0" h="6269" w="40527">
                      <a:moveTo>
                        <a:pt x="40527" y="0"/>
                      </a:moveTo>
                      <a:lnTo>
                        <a:pt x="37968" y="5710"/>
                      </a:lnTo>
                      <a:lnTo>
                        <a:pt x="1" y="6269"/>
                      </a:lnTo>
                      <a:lnTo>
                        <a:pt x="38494" y="6269"/>
                      </a:lnTo>
                      <a:lnTo>
                        <a:pt x="4052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40" name="Google Shape;1940;p181"/>
                <p:cNvSpPr/>
                <p:nvPr/>
              </p:nvSpPr>
              <p:spPr>
                <a:xfrm>
                  <a:off x="1712100" y="4184075"/>
                  <a:ext cx="128350" cy="27125"/>
                </a:xfrm>
                <a:custGeom>
                  <a:rect b="b" l="l" r="r" t="t"/>
                  <a:pathLst>
                    <a:path extrusionOk="0" h="1085" w="5134">
                      <a:moveTo>
                        <a:pt x="5134" y="0"/>
                      </a:moveTo>
                      <a:lnTo>
                        <a:pt x="0" y="68"/>
                      </a:lnTo>
                      <a:cubicBezTo>
                        <a:pt x="424" y="661"/>
                        <a:pt x="1407" y="1084"/>
                        <a:pt x="2542" y="1084"/>
                      </a:cubicBezTo>
                      <a:cubicBezTo>
                        <a:pt x="3728" y="1084"/>
                        <a:pt x="4744" y="627"/>
                        <a:pt x="513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41" name="Google Shape;1941;p181"/>
                <p:cNvSpPr/>
                <p:nvPr/>
              </p:nvSpPr>
              <p:spPr>
                <a:xfrm>
                  <a:off x="1696850" y="3997275"/>
                  <a:ext cx="128375" cy="27125"/>
                </a:xfrm>
                <a:custGeom>
                  <a:rect b="b" l="l" r="r" t="t"/>
                  <a:pathLst>
                    <a:path extrusionOk="0" h="1085" w="5135">
                      <a:moveTo>
                        <a:pt x="5134" y="1"/>
                      </a:moveTo>
                      <a:lnTo>
                        <a:pt x="1" y="85"/>
                      </a:lnTo>
                      <a:cubicBezTo>
                        <a:pt x="424" y="678"/>
                        <a:pt x="1390" y="1085"/>
                        <a:pt x="2542" y="1085"/>
                      </a:cubicBezTo>
                      <a:cubicBezTo>
                        <a:pt x="3728" y="1085"/>
                        <a:pt x="4727" y="628"/>
                        <a:pt x="513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942" name="Google Shape;1942;p181"/>
              <p:cNvGrpSpPr/>
              <p:nvPr/>
            </p:nvGrpSpPr>
            <p:grpSpPr>
              <a:xfrm>
                <a:off x="1393163" y="2989067"/>
                <a:ext cx="1043675" cy="944150"/>
                <a:chOff x="5024750" y="3020125"/>
                <a:chExt cx="1043675" cy="944150"/>
              </a:xfrm>
            </p:grpSpPr>
            <p:sp>
              <p:nvSpPr>
                <p:cNvPr id="1943" name="Google Shape;1943;p181"/>
                <p:cNvSpPr/>
                <p:nvPr/>
              </p:nvSpPr>
              <p:spPr>
                <a:xfrm>
                  <a:off x="5024750" y="3330175"/>
                  <a:ext cx="981425" cy="634100"/>
                </a:xfrm>
                <a:custGeom>
                  <a:rect b="b" l="l" r="r" t="t"/>
                  <a:pathLst>
                    <a:path extrusionOk="0" h="25364" w="39257">
                      <a:moveTo>
                        <a:pt x="39256" y="1"/>
                      </a:moveTo>
                      <a:lnTo>
                        <a:pt x="1" y="2034"/>
                      </a:lnTo>
                      <a:lnTo>
                        <a:pt x="3389" y="25363"/>
                      </a:lnTo>
                      <a:lnTo>
                        <a:pt x="34783" y="25363"/>
                      </a:lnTo>
                      <a:lnTo>
                        <a:pt x="39256" y="1"/>
                      </a:lnTo>
                      <a:close/>
                    </a:path>
                  </a:pathLst>
                </a:custGeom>
                <a:solidFill>
                  <a:srgbClr val="901D1D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44" name="Google Shape;1944;p181"/>
                <p:cNvSpPr/>
                <p:nvPr/>
              </p:nvSpPr>
              <p:spPr>
                <a:xfrm>
                  <a:off x="5024750" y="3303075"/>
                  <a:ext cx="1043675" cy="661200"/>
                </a:xfrm>
                <a:custGeom>
                  <a:rect b="b" l="l" r="r" t="t"/>
                  <a:pathLst>
                    <a:path extrusionOk="0" h="26448" w="41747">
                      <a:moveTo>
                        <a:pt x="41747" y="0"/>
                      </a:moveTo>
                      <a:lnTo>
                        <a:pt x="1780" y="1085"/>
                      </a:lnTo>
                      <a:lnTo>
                        <a:pt x="1" y="3118"/>
                      </a:lnTo>
                      <a:lnTo>
                        <a:pt x="39256" y="1085"/>
                      </a:lnTo>
                      <a:lnTo>
                        <a:pt x="34783" y="26447"/>
                      </a:lnTo>
                      <a:lnTo>
                        <a:pt x="38257" y="24617"/>
                      </a:lnTo>
                      <a:lnTo>
                        <a:pt x="41747" y="0"/>
                      </a:lnTo>
                      <a:close/>
                    </a:path>
                  </a:pathLst>
                </a:custGeom>
                <a:solidFill>
                  <a:srgbClr val="75111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45" name="Google Shape;1945;p181"/>
                <p:cNvSpPr/>
                <p:nvPr/>
              </p:nvSpPr>
              <p:spPr>
                <a:xfrm>
                  <a:off x="5343700" y="3049775"/>
                  <a:ext cx="356650" cy="280850"/>
                </a:xfrm>
                <a:custGeom>
                  <a:rect b="b" l="l" r="r" t="t"/>
                  <a:pathLst>
                    <a:path extrusionOk="0" h="11234" w="14266">
                      <a:moveTo>
                        <a:pt x="0" y="1"/>
                      </a:moveTo>
                      <a:lnTo>
                        <a:pt x="5134" y="9607"/>
                      </a:lnTo>
                      <a:cubicBezTo>
                        <a:pt x="4575" y="9963"/>
                        <a:pt x="4253" y="10573"/>
                        <a:pt x="4236" y="11234"/>
                      </a:cubicBezTo>
                      <a:lnTo>
                        <a:pt x="9115" y="11234"/>
                      </a:lnTo>
                      <a:cubicBezTo>
                        <a:pt x="9098" y="10539"/>
                        <a:pt x="8743" y="9912"/>
                        <a:pt x="8167" y="9556"/>
                      </a:cubicBezTo>
                      <a:lnTo>
                        <a:pt x="14266" y="1898"/>
                      </a:lnTo>
                      <a:lnTo>
                        <a:pt x="7319" y="9200"/>
                      </a:lnTo>
                      <a:cubicBezTo>
                        <a:pt x="7138" y="9159"/>
                        <a:pt x="6968" y="9128"/>
                        <a:pt x="6791" y="9128"/>
                      </a:cubicBezTo>
                      <a:cubicBezTo>
                        <a:pt x="6753" y="9128"/>
                        <a:pt x="6715" y="9130"/>
                        <a:pt x="6676" y="9133"/>
                      </a:cubicBezTo>
                      <a:cubicBezTo>
                        <a:pt x="6405" y="9133"/>
                        <a:pt x="6133" y="9167"/>
                        <a:pt x="5879" y="9234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46" name="Google Shape;1946;p181"/>
                <p:cNvSpPr/>
                <p:nvPr/>
              </p:nvSpPr>
              <p:spPr>
                <a:xfrm>
                  <a:off x="5695675" y="3079300"/>
                  <a:ext cx="27975" cy="23575"/>
                </a:xfrm>
                <a:custGeom>
                  <a:rect b="b" l="l" r="r" t="t"/>
                  <a:pathLst>
                    <a:path extrusionOk="0" h="943" w="1119">
                      <a:moveTo>
                        <a:pt x="300" y="0"/>
                      </a:moveTo>
                      <a:cubicBezTo>
                        <a:pt x="243" y="0"/>
                        <a:pt x="193" y="13"/>
                        <a:pt x="153" y="40"/>
                      </a:cubicBezTo>
                      <a:cubicBezTo>
                        <a:pt x="0" y="141"/>
                        <a:pt x="51" y="429"/>
                        <a:pt x="272" y="666"/>
                      </a:cubicBezTo>
                      <a:cubicBezTo>
                        <a:pt x="447" y="842"/>
                        <a:pt x="659" y="943"/>
                        <a:pt x="819" y="943"/>
                      </a:cubicBezTo>
                      <a:cubicBezTo>
                        <a:pt x="876" y="943"/>
                        <a:pt x="926" y="930"/>
                        <a:pt x="966" y="904"/>
                      </a:cubicBezTo>
                      <a:cubicBezTo>
                        <a:pt x="1119" y="785"/>
                        <a:pt x="1051" y="514"/>
                        <a:pt x="831" y="277"/>
                      </a:cubicBezTo>
                      <a:cubicBezTo>
                        <a:pt x="668" y="102"/>
                        <a:pt x="459" y="0"/>
                        <a:pt x="30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47" name="Google Shape;1947;p181"/>
                <p:cNvSpPr/>
                <p:nvPr/>
              </p:nvSpPr>
              <p:spPr>
                <a:xfrm>
                  <a:off x="5317425" y="3020125"/>
                  <a:ext cx="33075" cy="36875"/>
                </a:xfrm>
                <a:custGeom>
                  <a:rect b="b" l="l" r="r" t="t"/>
                  <a:pathLst>
                    <a:path extrusionOk="0" h="1475" w="1323">
                      <a:moveTo>
                        <a:pt x="908" y="1"/>
                      </a:moveTo>
                      <a:cubicBezTo>
                        <a:pt x="669" y="1"/>
                        <a:pt x="380" y="223"/>
                        <a:pt x="204" y="560"/>
                      </a:cubicBezTo>
                      <a:cubicBezTo>
                        <a:pt x="1" y="967"/>
                        <a:pt x="52" y="1356"/>
                        <a:pt x="306" y="1458"/>
                      </a:cubicBezTo>
                      <a:cubicBezTo>
                        <a:pt x="341" y="1469"/>
                        <a:pt x="377" y="1475"/>
                        <a:pt x="415" y="1475"/>
                      </a:cubicBezTo>
                      <a:cubicBezTo>
                        <a:pt x="654" y="1475"/>
                        <a:pt x="944" y="1252"/>
                        <a:pt x="1119" y="916"/>
                      </a:cubicBezTo>
                      <a:cubicBezTo>
                        <a:pt x="1322" y="509"/>
                        <a:pt x="1272" y="119"/>
                        <a:pt x="1017" y="18"/>
                      </a:cubicBezTo>
                      <a:cubicBezTo>
                        <a:pt x="983" y="6"/>
                        <a:pt x="946" y="1"/>
                        <a:pt x="90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48" name="Google Shape;1948;p181"/>
                <p:cNvSpPr/>
                <p:nvPr/>
              </p:nvSpPr>
              <p:spPr>
                <a:xfrm>
                  <a:off x="5794775" y="3378450"/>
                  <a:ext cx="155475" cy="550650"/>
                </a:xfrm>
                <a:custGeom>
                  <a:rect b="b" l="l" r="r" t="t"/>
                  <a:pathLst>
                    <a:path extrusionOk="0" h="22026" w="6219">
                      <a:moveTo>
                        <a:pt x="6219" y="1"/>
                      </a:moveTo>
                      <a:lnTo>
                        <a:pt x="1187" y="306"/>
                      </a:lnTo>
                      <a:lnTo>
                        <a:pt x="1" y="22026"/>
                      </a:lnTo>
                      <a:lnTo>
                        <a:pt x="2983" y="22026"/>
                      </a:lnTo>
                      <a:lnTo>
                        <a:pt x="6219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49" name="Google Shape;1949;p181"/>
                <p:cNvSpPr/>
                <p:nvPr/>
              </p:nvSpPr>
              <p:spPr>
                <a:xfrm>
                  <a:off x="5843925" y="3425900"/>
                  <a:ext cx="32625" cy="32225"/>
                </a:xfrm>
                <a:custGeom>
                  <a:rect b="b" l="l" r="r" t="t"/>
                  <a:pathLst>
                    <a:path extrusionOk="0" h="1289" w="1305">
                      <a:moveTo>
                        <a:pt x="0" y="1"/>
                      </a:moveTo>
                      <a:lnTo>
                        <a:pt x="0" y="1288"/>
                      </a:lnTo>
                      <a:lnTo>
                        <a:pt x="1051" y="1288"/>
                      </a:lnTo>
                      <a:lnTo>
                        <a:pt x="1305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50" name="Google Shape;1950;p181"/>
                <p:cNvSpPr/>
                <p:nvPr/>
              </p:nvSpPr>
              <p:spPr>
                <a:xfrm>
                  <a:off x="5887975" y="3425900"/>
                  <a:ext cx="32625" cy="32225"/>
                </a:xfrm>
                <a:custGeom>
                  <a:rect b="b" l="l" r="r" t="t"/>
                  <a:pathLst>
                    <a:path extrusionOk="0" h="1289" w="1305">
                      <a:moveTo>
                        <a:pt x="0" y="1"/>
                      </a:moveTo>
                      <a:lnTo>
                        <a:pt x="0" y="1288"/>
                      </a:lnTo>
                      <a:lnTo>
                        <a:pt x="1051" y="1288"/>
                      </a:lnTo>
                      <a:lnTo>
                        <a:pt x="1305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51" name="Google Shape;1951;p181"/>
                <p:cNvSpPr/>
                <p:nvPr/>
              </p:nvSpPr>
              <p:spPr>
                <a:xfrm>
                  <a:off x="5838000" y="3475025"/>
                  <a:ext cx="33050" cy="32650"/>
                </a:xfrm>
                <a:custGeom>
                  <a:rect b="b" l="l" r="r" t="t"/>
                  <a:pathLst>
                    <a:path extrusionOk="0" h="1306" w="1322">
                      <a:moveTo>
                        <a:pt x="0" y="1"/>
                      </a:moveTo>
                      <a:lnTo>
                        <a:pt x="0" y="1305"/>
                      </a:lnTo>
                      <a:lnTo>
                        <a:pt x="1067" y="1305"/>
                      </a:lnTo>
                      <a:lnTo>
                        <a:pt x="1322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52" name="Google Shape;1952;p181"/>
                <p:cNvSpPr/>
                <p:nvPr/>
              </p:nvSpPr>
              <p:spPr>
                <a:xfrm>
                  <a:off x="5882475" y="3475025"/>
                  <a:ext cx="32625" cy="32650"/>
                </a:xfrm>
                <a:custGeom>
                  <a:rect b="b" l="l" r="r" t="t"/>
                  <a:pathLst>
                    <a:path extrusionOk="0" h="1306" w="1305">
                      <a:moveTo>
                        <a:pt x="0" y="1"/>
                      </a:moveTo>
                      <a:lnTo>
                        <a:pt x="0" y="1305"/>
                      </a:lnTo>
                      <a:lnTo>
                        <a:pt x="1050" y="1305"/>
                      </a:lnTo>
                      <a:lnTo>
                        <a:pt x="1305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53" name="Google Shape;1953;p181"/>
                <p:cNvSpPr/>
                <p:nvPr/>
              </p:nvSpPr>
              <p:spPr>
                <a:xfrm>
                  <a:off x="5834175" y="3528400"/>
                  <a:ext cx="32650" cy="32650"/>
                </a:xfrm>
                <a:custGeom>
                  <a:rect b="b" l="l" r="r" t="t"/>
                  <a:pathLst>
                    <a:path extrusionOk="0" h="1306" w="1306">
                      <a:moveTo>
                        <a:pt x="1" y="1"/>
                      </a:moveTo>
                      <a:lnTo>
                        <a:pt x="1" y="1305"/>
                      </a:lnTo>
                      <a:lnTo>
                        <a:pt x="1051" y="1305"/>
                      </a:lnTo>
                      <a:lnTo>
                        <a:pt x="1305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54" name="Google Shape;1954;p181"/>
                <p:cNvSpPr/>
                <p:nvPr/>
              </p:nvSpPr>
              <p:spPr>
                <a:xfrm>
                  <a:off x="5878225" y="3528400"/>
                  <a:ext cx="32650" cy="32650"/>
                </a:xfrm>
                <a:custGeom>
                  <a:rect b="b" l="l" r="r" t="t"/>
                  <a:pathLst>
                    <a:path extrusionOk="0" h="1306" w="1306">
                      <a:moveTo>
                        <a:pt x="1" y="1"/>
                      </a:moveTo>
                      <a:lnTo>
                        <a:pt x="1" y="1305"/>
                      </a:lnTo>
                      <a:lnTo>
                        <a:pt x="1051" y="1305"/>
                      </a:lnTo>
                      <a:lnTo>
                        <a:pt x="1305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55" name="Google Shape;1955;p181"/>
                <p:cNvSpPr/>
                <p:nvPr/>
              </p:nvSpPr>
              <p:spPr>
                <a:xfrm>
                  <a:off x="5828250" y="3583875"/>
                  <a:ext cx="32625" cy="32225"/>
                </a:xfrm>
                <a:custGeom>
                  <a:rect b="b" l="l" r="r" t="t"/>
                  <a:pathLst>
                    <a:path extrusionOk="0" h="1289" w="1305">
                      <a:moveTo>
                        <a:pt x="0" y="1"/>
                      </a:moveTo>
                      <a:lnTo>
                        <a:pt x="0" y="1289"/>
                      </a:lnTo>
                      <a:lnTo>
                        <a:pt x="1051" y="1289"/>
                      </a:lnTo>
                      <a:lnTo>
                        <a:pt x="1305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56" name="Google Shape;1956;p181"/>
                <p:cNvSpPr/>
                <p:nvPr/>
              </p:nvSpPr>
              <p:spPr>
                <a:xfrm>
                  <a:off x="5872300" y="3583875"/>
                  <a:ext cx="32625" cy="32225"/>
                </a:xfrm>
                <a:custGeom>
                  <a:rect b="b" l="l" r="r" t="t"/>
                  <a:pathLst>
                    <a:path extrusionOk="0" h="1289" w="1305">
                      <a:moveTo>
                        <a:pt x="0" y="1"/>
                      </a:moveTo>
                      <a:lnTo>
                        <a:pt x="0" y="1289"/>
                      </a:lnTo>
                      <a:lnTo>
                        <a:pt x="1068" y="1289"/>
                      </a:lnTo>
                      <a:lnTo>
                        <a:pt x="1305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57" name="Google Shape;1957;p181"/>
                <p:cNvSpPr/>
                <p:nvPr/>
              </p:nvSpPr>
              <p:spPr>
                <a:xfrm>
                  <a:off x="5810450" y="3704175"/>
                  <a:ext cx="70350" cy="60600"/>
                </a:xfrm>
                <a:custGeom>
                  <a:rect b="b" l="l" r="r" t="t"/>
                  <a:pathLst>
                    <a:path extrusionOk="0" h="2424" w="2814">
                      <a:moveTo>
                        <a:pt x="1610" y="1"/>
                      </a:moveTo>
                      <a:cubicBezTo>
                        <a:pt x="543" y="1"/>
                        <a:pt x="1" y="1305"/>
                        <a:pt x="746" y="2068"/>
                      </a:cubicBezTo>
                      <a:cubicBezTo>
                        <a:pt x="992" y="2314"/>
                        <a:pt x="1295" y="2424"/>
                        <a:pt x="1591" y="2424"/>
                      </a:cubicBezTo>
                      <a:cubicBezTo>
                        <a:pt x="2215" y="2424"/>
                        <a:pt x="2813" y="1938"/>
                        <a:pt x="2813" y="1203"/>
                      </a:cubicBezTo>
                      <a:cubicBezTo>
                        <a:pt x="2813" y="543"/>
                        <a:pt x="2271" y="1"/>
                        <a:pt x="161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58" name="Google Shape;1958;p181"/>
                <p:cNvSpPr/>
                <p:nvPr/>
              </p:nvSpPr>
              <p:spPr>
                <a:xfrm>
                  <a:off x="5810875" y="3702050"/>
                  <a:ext cx="66100" cy="56300"/>
                </a:xfrm>
                <a:custGeom>
                  <a:rect b="b" l="l" r="r" t="t"/>
                  <a:pathLst>
                    <a:path extrusionOk="0" h="2252" w="2644">
                      <a:moveTo>
                        <a:pt x="1509" y="1"/>
                      </a:moveTo>
                      <a:cubicBezTo>
                        <a:pt x="509" y="1"/>
                        <a:pt x="1" y="1204"/>
                        <a:pt x="712" y="1915"/>
                      </a:cubicBezTo>
                      <a:cubicBezTo>
                        <a:pt x="945" y="2148"/>
                        <a:pt x="1229" y="2252"/>
                        <a:pt x="1508" y="2252"/>
                      </a:cubicBezTo>
                      <a:cubicBezTo>
                        <a:pt x="2083" y="2252"/>
                        <a:pt x="2632" y="1809"/>
                        <a:pt x="2644" y="1136"/>
                      </a:cubicBezTo>
                      <a:cubicBezTo>
                        <a:pt x="2644" y="509"/>
                        <a:pt x="2135" y="1"/>
                        <a:pt x="150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59" name="Google Shape;1959;p181"/>
                <p:cNvSpPr/>
                <p:nvPr/>
              </p:nvSpPr>
              <p:spPr>
                <a:xfrm>
                  <a:off x="5843925" y="3695700"/>
                  <a:ext cx="10600" cy="35600"/>
                </a:xfrm>
                <a:custGeom>
                  <a:rect b="b" l="l" r="r" t="t"/>
                  <a:pathLst>
                    <a:path extrusionOk="0" h="1424" w="424">
                      <a:moveTo>
                        <a:pt x="0" y="1"/>
                      </a:moveTo>
                      <a:lnTo>
                        <a:pt x="102" y="1424"/>
                      </a:lnTo>
                      <a:lnTo>
                        <a:pt x="271" y="1424"/>
                      </a:lnTo>
                      <a:lnTo>
                        <a:pt x="424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60" name="Google Shape;1960;p181"/>
                <p:cNvSpPr/>
                <p:nvPr/>
              </p:nvSpPr>
              <p:spPr>
                <a:xfrm>
                  <a:off x="5826975" y="3709675"/>
                  <a:ext cx="8075" cy="7650"/>
                </a:xfrm>
                <a:custGeom>
                  <a:rect b="b" l="l" r="r" t="t"/>
                  <a:pathLst>
                    <a:path extrusionOk="0" h="306" w="323">
                      <a:moveTo>
                        <a:pt x="85" y="1"/>
                      </a:moveTo>
                      <a:lnTo>
                        <a:pt x="1" y="119"/>
                      </a:lnTo>
                      <a:lnTo>
                        <a:pt x="272" y="306"/>
                      </a:lnTo>
                      <a:lnTo>
                        <a:pt x="322" y="221"/>
                      </a:lnTo>
                      <a:lnTo>
                        <a:pt x="85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61" name="Google Shape;1961;p181"/>
                <p:cNvSpPr/>
                <p:nvPr/>
              </p:nvSpPr>
              <p:spPr>
                <a:xfrm>
                  <a:off x="5820625" y="3725350"/>
                  <a:ext cx="10200" cy="3850"/>
                </a:xfrm>
                <a:custGeom>
                  <a:rect b="b" l="l" r="r" t="t"/>
                  <a:pathLst>
                    <a:path extrusionOk="0" h="154" w="408">
                      <a:moveTo>
                        <a:pt x="0" y="1"/>
                      </a:moveTo>
                      <a:lnTo>
                        <a:pt x="0" y="153"/>
                      </a:lnTo>
                      <a:lnTo>
                        <a:pt x="407" y="153"/>
                      </a:lnTo>
                      <a:lnTo>
                        <a:pt x="407" y="68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62" name="Google Shape;1962;p181"/>
                <p:cNvSpPr/>
                <p:nvPr/>
              </p:nvSpPr>
              <p:spPr>
                <a:xfrm>
                  <a:off x="5826975" y="3741875"/>
                  <a:ext cx="8075" cy="9350"/>
                </a:xfrm>
                <a:custGeom>
                  <a:rect b="b" l="l" r="r" t="t"/>
                  <a:pathLst>
                    <a:path extrusionOk="0" h="374" w="323">
                      <a:moveTo>
                        <a:pt x="204" y="0"/>
                      </a:moveTo>
                      <a:lnTo>
                        <a:pt x="1" y="238"/>
                      </a:lnTo>
                      <a:lnTo>
                        <a:pt x="119" y="373"/>
                      </a:lnTo>
                      <a:lnTo>
                        <a:pt x="322" y="68"/>
                      </a:lnTo>
                      <a:lnTo>
                        <a:pt x="204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63" name="Google Shape;1963;p181"/>
                <p:cNvSpPr/>
                <p:nvPr/>
              </p:nvSpPr>
              <p:spPr>
                <a:xfrm>
                  <a:off x="5860450" y="3706725"/>
                  <a:ext cx="6800" cy="8500"/>
                </a:xfrm>
                <a:custGeom>
                  <a:rect b="b" l="l" r="r" t="t"/>
                  <a:pathLst>
                    <a:path extrusionOk="0" h="340" w="272">
                      <a:moveTo>
                        <a:pt x="152" y="0"/>
                      </a:moveTo>
                      <a:lnTo>
                        <a:pt x="0" y="271"/>
                      </a:lnTo>
                      <a:lnTo>
                        <a:pt x="68" y="339"/>
                      </a:lnTo>
                      <a:lnTo>
                        <a:pt x="271" y="102"/>
                      </a:lnTo>
                      <a:lnTo>
                        <a:pt x="152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64" name="Google Shape;1964;p181"/>
                <p:cNvSpPr/>
                <p:nvPr/>
              </p:nvSpPr>
              <p:spPr>
                <a:xfrm>
                  <a:off x="5845200" y="3747800"/>
                  <a:ext cx="4675" cy="10625"/>
                </a:xfrm>
                <a:custGeom>
                  <a:rect b="b" l="l" r="r" t="t"/>
                  <a:pathLst>
                    <a:path extrusionOk="0" h="425" w="187">
                      <a:moveTo>
                        <a:pt x="85" y="1"/>
                      </a:moveTo>
                      <a:lnTo>
                        <a:pt x="0" y="424"/>
                      </a:lnTo>
                      <a:lnTo>
                        <a:pt x="186" y="424"/>
                      </a:lnTo>
                      <a:lnTo>
                        <a:pt x="153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65" name="Google Shape;1965;p181"/>
                <p:cNvSpPr/>
                <p:nvPr/>
              </p:nvSpPr>
              <p:spPr>
                <a:xfrm>
                  <a:off x="5866800" y="3727475"/>
                  <a:ext cx="10175" cy="3825"/>
                </a:xfrm>
                <a:custGeom>
                  <a:rect b="b" l="l" r="r" t="t"/>
                  <a:pathLst>
                    <a:path extrusionOk="0" h="153" w="407">
                      <a:moveTo>
                        <a:pt x="407" y="0"/>
                      </a:moveTo>
                      <a:lnTo>
                        <a:pt x="0" y="68"/>
                      </a:lnTo>
                      <a:lnTo>
                        <a:pt x="0" y="153"/>
                      </a:lnTo>
                      <a:lnTo>
                        <a:pt x="407" y="153"/>
                      </a:lnTo>
                      <a:lnTo>
                        <a:pt x="40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66" name="Google Shape;1966;p181"/>
                <p:cNvSpPr/>
                <p:nvPr/>
              </p:nvSpPr>
              <p:spPr>
                <a:xfrm>
                  <a:off x="5862550" y="3744000"/>
                  <a:ext cx="8075" cy="8900"/>
                </a:xfrm>
                <a:custGeom>
                  <a:rect b="b" l="l" r="r" t="t"/>
                  <a:pathLst>
                    <a:path extrusionOk="0" h="356" w="323">
                      <a:moveTo>
                        <a:pt x="102" y="0"/>
                      </a:moveTo>
                      <a:lnTo>
                        <a:pt x="1" y="68"/>
                      </a:lnTo>
                      <a:lnTo>
                        <a:pt x="204" y="356"/>
                      </a:lnTo>
                      <a:lnTo>
                        <a:pt x="323" y="237"/>
                      </a:lnTo>
                      <a:lnTo>
                        <a:pt x="102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67" name="Google Shape;1967;p181"/>
                <p:cNvSpPr/>
                <p:nvPr/>
              </p:nvSpPr>
              <p:spPr>
                <a:xfrm>
                  <a:off x="5826975" y="3780850"/>
                  <a:ext cx="36450" cy="36450"/>
                </a:xfrm>
                <a:custGeom>
                  <a:rect b="b" l="l" r="r" t="t"/>
                  <a:pathLst>
                    <a:path extrusionOk="0" h="1458" w="1458">
                      <a:moveTo>
                        <a:pt x="729" y="0"/>
                      </a:moveTo>
                      <a:cubicBezTo>
                        <a:pt x="322" y="0"/>
                        <a:pt x="1" y="322"/>
                        <a:pt x="1" y="729"/>
                      </a:cubicBezTo>
                      <a:cubicBezTo>
                        <a:pt x="1" y="1135"/>
                        <a:pt x="322" y="1457"/>
                        <a:pt x="729" y="1457"/>
                      </a:cubicBezTo>
                      <a:cubicBezTo>
                        <a:pt x="1119" y="1457"/>
                        <a:pt x="1458" y="1135"/>
                        <a:pt x="1458" y="729"/>
                      </a:cubicBezTo>
                      <a:cubicBezTo>
                        <a:pt x="1458" y="322"/>
                        <a:pt x="1119" y="0"/>
                        <a:pt x="72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68" name="Google Shape;1968;p181"/>
                <p:cNvSpPr/>
                <p:nvPr/>
              </p:nvSpPr>
              <p:spPr>
                <a:xfrm>
                  <a:off x="5821050" y="3779575"/>
                  <a:ext cx="39825" cy="34175"/>
                </a:xfrm>
                <a:custGeom>
                  <a:rect b="b" l="l" r="r" t="t"/>
                  <a:pathLst>
                    <a:path extrusionOk="0" h="1367" w="1593">
                      <a:moveTo>
                        <a:pt x="915" y="0"/>
                      </a:moveTo>
                      <a:cubicBezTo>
                        <a:pt x="305" y="0"/>
                        <a:pt x="0" y="729"/>
                        <a:pt x="424" y="1169"/>
                      </a:cubicBezTo>
                      <a:cubicBezTo>
                        <a:pt x="565" y="1305"/>
                        <a:pt x="736" y="1366"/>
                        <a:pt x="903" y="1366"/>
                      </a:cubicBezTo>
                      <a:cubicBezTo>
                        <a:pt x="1257" y="1366"/>
                        <a:pt x="1593" y="1092"/>
                        <a:pt x="1593" y="678"/>
                      </a:cubicBezTo>
                      <a:cubicBezTo>
                        <a:pt x="1593" y="305"/>
                        <a:pt x="1288" y="0"/>
                        <a:pt x="91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69" name="Google Shape;1969;p181"/>
                <p:cNvSpPr/>
                <p:nvPr/>
              </p:nvSpPr>
              <p:spPr>
                <a:xfrm>
                  <a:off x="5830800" y="3784225"/>
                  <a:ext cx="4675" cy="4700"/>
                </a:xfrm>
                <a:custGeom>
                  <a:rect b="b" l="l" r="r" t="t"/>
                  <a:pathLst>
                    <a:path extrusionOk="0" h="188" w="187">
                      <a:moveTo>
                        <a:pt x="51" y="1"/>
                      </a:moveTo>
                      <a:lnTo>
                        <a:pt x="0" y="68"/>
                      </a:lnTo>
                      <a:lnTo>
                        <a:pt x="153" y="187"/>
                      </a:lnTo>
                      <a:lnTo>
                        <a:pt x="186" y="136"/>
                      </a:lnTo>
                      <a:lnTo>
                        <a:pt x="51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70" name="Google Shape;1970;p181"/>
                <p:cNvSpPr/>
                <p:nvPr/>
              </p:nvSpPr>
              <p:spPr>
                <a:xfrm>
                  <a:off x="5826975" y="3793550"/>
                  <a:ext cx="5950" cy="2575"/>
                </a:xfrm>
                <a:custGeom>
                  <a:rect b="b" l="l" r="r" t="t"/>
                  <a:pathLst>
                    <a:path extrusionOk="0" h="103" w="238">
                      <a:moveTo>
                        <a:pt x="1" y="0"/>
                      </a:moveTo>
                      <a:lnTo>
                        <a:pt x="1" y="102"/>
                      </a:lnTo>
                      <a:lnTo>
                        <a:pt x="238" y="102"/>
                      </a:lnTo>
                      <a:lnTo>
                        <a:pt x="238" y="51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71" name="Google Shape;1971;p181"/>
                <p:cNvSpPr/>
                <p:nvPr/>
              </p:nvSpPr>
              <p:spPr>
                <a:xfrm>
                  <a:off x="5830800" y="3803725"/>
                  <a:ext cx="4675" cy="5525"/>
                </a:xfrm>
                <a:custGeom>
                  <a:rect b="b" l="l" r="r" t="t"/>
                  <a:pathLst>
                    <a:path extrusionOk="0" h="221" w="187">
                      <a:moveTo>
                        <a:pt x="119" y="0"/>
                      </a:moveTo>
                      <a:lnTo>
                        <a:pt x="0" y="153"/>
                      </a:lnTo>
                      <a:lnTo>
                        <a:pt x="68" y="220"/>
                      </a:lnTo>
                      <a:lnTo>
                        <a:pt x="186" y="34"/>
                      </a:lnTo>
                      <a:lnTo>
                        <a:pt x="119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72" name="Google Shape;1972;p181"/>
                <p:cNvSpPr/>
                <p:nvPr/>
              </p:nvSpPr>
              <p:spPr>
                <a:xfrm>
                  <a:off x="5850700" y="3782525"/>
                  <a:ext cx="4250" cy="5125"/>
                </a:xfrm>
                <a:custGeom>
                  <a:rect b="b" l="l" r="r" t="t"/>
                  <a:pathLst>
                    <a:path extrusionOk="0" h="205" w="170">
                      <a:moveTo>
                        <a:pt x="102" y="1"/>
                      </a:moveTo>
                      <a:lnTo>
                        <a:pt x="0" y="153"/>
                      </a:lnTo>
                      <a:lnTo>
                        <a:pt x="51" y="204"/>
                      </a:lnTo>
                      <a:lnTo>
                        <a:pt x="170" y="52"/>
                      </a:lnTo>
                      <a:lnTo>
                        <a:pt x="102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73" name="Google Shape;1973;p181"/>
                <p:cNvSpPr/>
                <p:nvPr/>
              </p:nvSpPr>
              <p:spPr>
                <a:xfrm>
                  <a:off x="5841375" y="3807100"/>
                  <a:ext cx="3425" cy="6375"/>
                </a:xfrm>
                <a:custGeom>
                  <a:rect b="b" l="l" r="r" t="t"/>
                  <a:pathLst>
                    <a:path extrusionOk="0" h="255" w="137">
                      <a:moveTo>
                        <a:pt x="51" y="1"/>
                      </a:moveTo>
                      <a:lnTo>
                        <a:pt x="1" y="255"/>
                      </a:lnTo>
                      <a:lnTo>
                        <a:pt x="136" y="255"/>
                      </a:lnTo>
                      <a:lnTo>
                        <a:pt x="102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74" name="Google Shape;1974;p181"/>
                <p:cNvSpPr/>
                <p:nvPr/>
              </p:nvSpPr>
              <p:spPr>
                <a:xfrm>
                  <a:off x="5841375" y="3780425"/>
                  <a:ext cx="3425" cy="8075"/>
                </a:xfrm>
                <a:custGeom>
                  <a:rect b="b" l="l" r="r" t="t"/>
                  <a:pathLst>
                    <a:path extrusionOk="0" h="323" w="137">
                      <a:moveTo>
                        <a:pt x="1" y="0"/>
                      </a:moveTo>
                      <a:lnTo>
                        <a:pt x="51" y="322"/>
                      </a:lnTo>
                      <a:lnTo>
                        <a:pt x="102" y="322"/>
                      </a:lnTo>
                      <a:lnTo>
                        <a:pt x="136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75" name="Google Shape;1975;p181"/>
                <p:cNvSpPr/>
                <p:nvPr/>
              </p:nvSpPr>
              <p:spPr>
                <a:xfrm>
                  <a:off x="5854500" y="3794825"/>
                  <a:ext cx="6375" cy="2125"/>
                </a:xfrm>
                <a:custGeom>
                  <a:rect b="b" l="l" r="r" t="t"/>
                  <a:pathLst>
                    <a:path extrusionOk="0" h="85" w="255">
                      <a:moveTo>
                        <a:pt x="255" y="0"/>
                      </a:moveTo>
                      <a:lnTo>
                        <a:pt x="1" y="51"/>
                      </a:lnTo>
                      <a:lnTo>
                        <a:pt x="1" y="85"/>
                      </a:lnTo>
                      <a:lnTo>
                        <a:pt x="255" y="85"/>
                      </a:lnTo>
                      <a:lnTo>
                        <a:pt x="255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76" name="Google Shape;1976;p181"/>
                <p:cNvSpPr/>
                <p:nvPr/>
              </p:nvSpPr>
              <p:spPr>
                <a:xfrm>
                  <a:off x="5851975" y="3804975"/>
                  <a:ext cx="5100" cy="5550"/>
                </a:xfrm>
                <a:custGeom>
                  <a:rect b="b" l="l" r="r" t="t"/>
                  <a:pathLst>
                    <a:path extrusionOk="0" h="222" w="204">
                      <a:moveTo>
                        <a:pt x="68" y="1"/>
                      </a:moveTo>
                      <a:lnTo>
                        <a:pt x="0" y="35"/>
                      </a:lnTo>
                      <a:lnTo>
                        <a:pt x="136" y="221"/>
                      </a:lnTo>
                      <a:lnTo>
                        <a:pt x="203" y="136"/>
                      </a:lnTo>
                      <a:lnTo>
                        <a:pt x="68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77" name="Google Shape;1977;p181"/>
                <p:cNvSpPr/>
                <p:nvPr/>
              </p:nvSpPr>
              <p:spPr>
                <a:xfrm>
                  <a:off x="5828250" y="3840575"/>
                  <a:ext cx="27125" cy="50425"/>
                </a:xfrm>
                <a:custGeom>
                  <a:rect b="b" l="l" r="r" t="t"/>
                  <a:pathLst>
                    <a:path extrusionOk="0" h="2017" w="1085">
                      <a:moveTo>
                        <a:pt x="34" y="0"/>
                      </a:moveTo>
                      <a:lnTo>
                        <a:pt x="0" y="1864"/>
                      </a:lnTo>
                      <a:lnTo>
                        <a:pt x="831" y="2016"/>
                      </a:lnTo>
                      <a:lnTo>
                        <a:pt x="1085" y="68"/>
                      </a:lnTo>
                      <a:lnTo>
                        <a:pt x="3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sp>
        <p:nvSpPr>
          <p:cNvPr id="1978" name="Google Shape;1978;p181"/>
          <p:cNvSpPr/>
          <p:nvPr/>
        </p:nvSpPr>
        <p:spPr>
          <a:xfrm>
            <a:off x="5805600" y="1599125"/>
            <a:ext cx="1472800" cy="1111700"/>
          </a:xfrm>
          <a:custGeom>
            <a:rect b="b" l="l" r="r" t="t"/>
            <a:pathLst>
              <a:path extrusionOk="0" h="44468" w="58912">
                <a:moveTo>
                  <a:pt x="0" y="3500"/>
                </a:moveTo>
                <a:lnTo>
                  <a:pt x="5583" y="43671"/>
                </a:lnTo>
                <a:lnTo>
                  <a:pt x="56619" y="44468"/>
                </a:lnTo>
                <a:lnTo>
                  <a:pt x="5891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1979" name="Google Shape;1979;p181"/>
          <p:cNvSpPr/>
          <p:nvPr/>
        </p:nvSpPr>
        <p:spPr>
          <a:xfrm>
            <a:off x="2064024" y="1012298"/>
            <a:ext cx="2743595" cy="91535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190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lt1"/>
                </a:solidFill>
                <a:latin typeface="Bebas Neue"/>
              </a:rPr>
              <a:t>Merci !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0" name="Shape 1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" name="Google Shape;1761;p165"/>
          <p:cNvSpPr txBox="1"/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Qui est notre client ?</a:t>
            </a:r>
            <a:endParaRPr/>
          </a:p>
        </p:txBody>
      </p:sp>
      <p:sp>
        <p:nvSpPr>
          <p:cNvPr id="1762" name="Google Shape;1762;p165"/>
          <p:cNvSpPr txBox="1"/>
          <p:nvPr>
            <p:ph idx="1" type="body"/>
          </p:nvPr>
        </p:nvSpPr>
        <p:spPr>
          <a:xfrm>
            <a:off x="3893000" y="1591100"/>
            <a:ext cx="4530900" cy="278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400"/>
              <a:t>John McArthur</a:t>
            </a:r>
            <a:endParaRPr b="1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fr" sz="1800"/>
              <a:t>Conseiller filmographie chez Netflix</a:t>
            </a:r>
            <a:endParaRPr b="1" i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/>
              <a:t>29 ans • États-Unis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/>
              <a:t>Cinéphile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/>
              <a:t>Junior dans son poste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1763" name="Google Shape;1763;p1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000" y="1591089"/>
            <a:ext cx="2780175" cy="2780175"/>
          </a:xfrm>
          <a:prstGeom prst="rect">
            <a:avLst/>
          </a:prstGeom>
          <a:noFill/>
          <a:ln>
            <a:noFill/>
          </a:ln>
        </p:spPr>
      </p:pic>
      <p:sp>
        <p:nvSpPr>
          <p:cNvPr id="1764" name="Google Shape;1764;p165"/>
          <p:cNvSpPr txBox="1"/>
          <p:nvPr/>
        </p:nvSpPr>
        <p:spPr>
          <a:xfrm>
            <a:off x="719975" y="4371200"/>
            <a:ext cx="2780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Source : </a:t>
            </a:r>
            <a:r>
              <a:rPr lang="fr" sz="10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4"/>
              </a:rPr>
              <a:t>thispersondoesnotexist.com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8" name="Shape 1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9" name="Google Shape;1769;p166"/>
          <p:cNvSpPr/>
          <p:nvPr/>
        </p:nvSpPr>
        <p:spPr>
          <a:xfrm>
            <a:off x="1227225" y="3454902"/>
            <a:ext cx="2830800" cy="472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0" name="Google Shape;1770;p166"/>
          <p:cNvSpPr txBox="1"/>
          <p:nvPr>
            <p:ph idx="1" type="subTitle"/>
          </p:nvPr>
        </p:nvSpPr>
        <p:spPr>
          <a:xfrm>
            <a:off x="4571250" y="2146475"/>
            <a:ext cx="3333600" cy="165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John doit s’intégrer à son nouveau poste et avoir des connaissances de base sur le catalogue de séries et de films proposé par Netflix.</a:t>
            </a:r>
            <a:endParaRPr/>
          </a:p>
        </p:txBody>
      </p:sp>
      <p:sp>
        <p:nvSpPr>
          <p:cNvPr id="1771" name="Google Shape;1771;p166"/>
          <p:cNvSpPr txBox="1"/>
          <p:nvPr>
            <p:ph type="title"/>
          </p:nvPr>
        </p:nvSpPr>
        <p:spPr>
          <a:xfrm>
            <a:off x="4571349" y="1580425"/>
            <a:ext cx="3333600" cy="47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Problématique</a:t>
            </a:r>
            <a:endParaRPr/>
          </a:p>
        </p:txBody>
      </p:sp>
      <p:grpSp>
        <p:nvGrpSpPr>
          <p:cNvPr id="1772" name="Google Shape;1772;p166"/>
          <p:cNvGrpSpPr/>
          <p:nvPr/>
        </p:nvGrpSpPr>
        <p:grpSpPr>
          <a:xfrm>
            <a:off x="1261194" y="1216398"/>
            <a:ext cx="2762860" cy="2581707"/>
            <a:chOff x="5345275" y="1494513"/>
            <a:chExt cx="2305650" cy="2154475"/>
          </a:xfrm>
        </p:grpSpPr>
        <p:grpSp>
          <p:nvGrpSpPr>
            <p:cNvPr id="1773" name="Google Shape;1773;p166"/>
            <p:cNvGrpSpPr/>
            <p:nvPr/>
          </p:nvGrpSpPr>
          <p:grpSpPr>
            <a:xfrm>
              <a:off x="5482656" y="1650201"/>
              <a:ext cx="1776478" cy="1460526"/>
              <a:chOff x="4854725" y="758275"/>
              <a:chExt cx="2143175" cy="1654800"/>
            </a:xfrm>
          </p:grpSpPr>
          <p:sp>
            <p:nvSpPr>
              <p:cNvPr id="1774" name="Google Shape;1774;p166"/>
              <p:cNvSpPr/>
              <p:nvPr/>
            </p:nvSpPr>
            <p:spPr>
              <a:xfrm>
                <a:off x="4854725" y="758275"/>
                <a:ext cx="276300" cy="16548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5" name="Google Shape;1775;p166"/>
              <p:cNvSpPr/>
              <p:nvPr/>
            </p:nvSpPr>
            <p:spPr>
              <a:xfrm>
                <a:off x="5121421" y="758275"/>
                <a:ext cx="276300" cy="16548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6" name="Google Shape;1776;p166"/>
              <p:cNvSpPr/>
              <p:nvPr/>
            </p:nvSpPr>
            <p:spPr>
              <a:xfrm>
                <a:off x="5388118" y="758275"/>
                <a:ext cx="276300" cy="16548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7" name="Google Shape;1777;p166"/>
              <p:cNvSpPr/>
              <p:nvPr/>
            </p:nvSpPr>
            <p:spPr>
              <a:xfrm>
                <a:off x="5654814" y="758275"/>
                <a:ext cx="276300" cy="16548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8" name="Google Shape;1778;p166"/>
              <p:cNvSpPr/>
              <p:nvPr/>
            </p:nvSpPr>
            <p:spPr>
              <a:xfrm>
                <a:off x="5921511" y="758275"/>
                <a:ext cx="276300" cy="16548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9" name="Google Shape;1779;p166"/>
              <p:cNvSpPr/>
              <p:nvPr/>
            </p:nvSpPr>
            <p:spPr>
              <a:xfrm>
                <a:off x="6188207" y="758275"/>
                <a:ext cx="276300" cy="16548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0" name="Google Shape;1780;p166"/>
              <p:cNvSpPr/>
              <p:nvPr/>
            </p:nvSpPr>
            <p:spPr>
              <a:xfrm>
                <a:off x="6454904" y="758275"/>
                <a:ext cx="276300" cy="16548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1" name="Google Shape;1781;p166"/>
              <p:cNvSpPr/>
              <p:nvPr/>
            </p:nvSpPr>
            <p:spPr>
              <a:xfrm>
                <a:off x="6721600" y="758275"/>
                <a:ext cx="276300" cy="16548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82" name="Google Shape;1782;p166"/>
            <p:cNvGrpSpPr/>
            <p:nvPr/>
          </p:nvGrpSpPr>
          <p:grpSpPr>
            <a:xfrm>
              <a:off x="5345275" y="1494513"/>
              <a:ext cx="2305650" cy="2154475"/>
              <a:chOff x="3802700" y="3242450"/>
              <a:chExt cx="2305650" cy="2154475"/>
            </a:xfrm>
          </p:grpSpPr>
          <p:sp>
            <p:nvSpPr>
              <p:cNvPr id="1783" name="Google Shape;1783;p166"/>
              <p:cNvSpPr/>
              <p:nvPr/>
            </p:nvSpPr>
            <p:spPr>
              <a:xfrm>
                <a:off x="4140650" y="4849375"/>
                <a:ext cx="205500" cy="547550"/>
              </a:xfrm>
              <a:custGeom>
                <a:rect b="b" l="l" r="r" t="t"/>
                <a:pathLst>
                  <a:path extrusionOk="0" h="21902" w="8220">
                    <a:moveTo>
                      <a:pt x="2639" y="1"/>
                    </a:moveTo>
                    <a:lnTo>
                      <a:pt x="1" y="21901"/>
                    </a:lnTo>
                    <a:lnTo>
                      <a:pt x="1962" y="21901"/>
                    </a:lnTo>
                    <a:lnTo>
                      <a:pt x="821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4" name="Google Shape;1784;p166"/>
              <p:cNvSpPr/>
              <p:nvPr/>
            </p:nvSpPr>
            <p:spPr>
              <a:xfrm>
                <a:off x="4448275" y="4856975"/>
                <a:ext cx="115600" cy="313475"/>
              </a:xfrm>
              <a:custGeom>
                <a:rect b="b" l="l" r="r" t="t"/>
                <a:pathLst>
                  <a:path extrusionOk="0" h="12539" w="4624">
                    <a:moveTo>
                      <a:pt x="1495" y="0"/>
                    </a:moveTo>
                    <a:lnTo>
                      <a:pt x="0" y="12538"/>
                    </a:lnTo>
                    <a:lnTo>
                      <a:pt x="1098" y="12538"/>
                    </a:lnTo>
                    <a:lnTo>
                      <a:pt x="462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5" name="Google Shape;1785;p166"/>
              <p:cNvSpPr/>
              <p:nvPr/>
            </p:nvSpPr>
            <p:spPr>
              <a:xfrm>
                <a:off x="5477350" y="4856975"/>
                <a:ext cx="116175" cy="313475"/>
              </a:xfrm>
              <a:custGeom>
                <a:rect b="b" l="l" r="r" t="t"/>
                <a:pathLst>
                  <a:path extrusionOk="0" h="12539" w="4647">
                    <a:moveTo>
                      <a:pt x="0" y="0"/>
                    </a:moveTo>
                    <a:lnTo>
                      <a:pt x="3549" y="12538"/>
                    </a:lnTo>
                    <a:lnTo>
                      <a:pt x="4646" y="12538"/>
                    </a:lnTo>
                    <a:lnTo>
                      <a:pt x="315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6" name="Google Shape;1786;p166"/>
              <p:cNvSpPr/>
              <p:nvPr/>
            </p:nvSpPr>
            <p:spPr>
              <a:xfrm>
                <a:off x="5644875" y="4849375"/>
                <a:ext cx="205475" cy="547550"/>
              </a:xfrm>
              <a:custGeom>
                <a:rect b="b" l="l" r="r" t="t"/>
                <a:pathLst>
                  <a:path extrusionOk="0" h="21902" w="8219">
                    <a:moveTo>
                      <a:pt x="0" y="1"/>
                    </a:moveTo>
                    <a:lnTo>
                      <a:pt x="6281" y="21901"/>
                    </a:lnTo>
                    <a:lnTo>
                      <a:pt x="8219" y="21901"/>
                    </a:lnTo>
                    <a:lnTo>
                      <a:pt x="558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7" name="Google Shape;1787;p166"/>
              <p:cNvSpPr/>
              <p:nvPr/>
            </p:nvSpPr>
            <p:spPr>
              <a:xfrm>
                <a:off x="3802700" y="3242450"/>
                <a:ext cx="2305650" cy="1733025"/>
              </a:xfrm>
              <a:custGeom>
                <a:rect b="b" l="l" r="r" t="t"/>
                <a:pathLst>
                  <a:path extrusionOk="0" h="69321" w="92226">
                    <a:moveTo>
                      <a:pt x="75602" y="6818"/>
                    </a:moveTo>
                    <a:lnTo>
                      <a:pt x="75602" y="62597"/>
                    </a:lnTo>
                    <a:lnTo>
                      <a:pt x="6724" y="61453"/>
                    </a:lnTo>
                    <a:lnTo>
                      <a:pt x="6724" y="9083"/>
                    </a:lnTo>
                    <a:lnTo>
                      <a:pt x="75602" y="6818"/>
                    </a:lnTo>
                    <a:close/>
                    <a:moveTo>
                      <a:pt x="92225" y="0"/>
                    </a:moveTo>
                    <a:lnTo>
                      <a:pt x="0" y="2638"/>
                    </a:lnTo>
                    <a:lnTo>
                      <a:pt x="0" y="67990"/>
                    </a:lnTo>
                    <a:lnTo>
                      <a:pt x="92225" y="69321"/>
                    </a:lnTo>
                    <a:lnTo>
                      <a:pt x="9222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8" name="Google Shape;1788;p166"/>
              <p:cNvSpPr/>
              <p:nvPr/>
            </p:nvSpPr>
            <p:spPr>
              <a:xfrm>
                <a:off x="5783775" y="3504975"/>
                <a:ext cx="235850" cy="213925"/>
              </a:xfrm>
              <a:custGeom>
                <a:rect b="b" l="l" r="r" t="t"/>
                <a:pathLst>
                  <a:path extrusionOk="0" h="8557" w="9434">
                    <a:moveTo>
                      <a:pt x="4706" y="1"/>
                    </a:moveTo>
                    <a:cubicBezTo>
                      <a:pt x="2768" y="1"/>
                      <a:pt x="1019" y="1327"/>
                      <a:pt x="561" y="3298"/>
                    </a:cubicBezTo>
                    <a:cubicBezTo>
                      <a:pt x="1" y="5586"/>
                      <a:pt x="1425" y="7898"/>
                      <a:pt x="3737" y="8435"/>
                    </a:cubicBezTo>
                    <a:cubicBezTo>
                      <a:pt x="4073" y="8517"/>
                      <a:pt x="4411" y="8556"/>
                      <a:pt x="4743" y="8556"/>
                    </a:cubicBezTo>
                    <a:cubicBezTo>
                      <a:pt x="6667" y="8556"/>
                      <a:pt x="8419" y="7230"/>
                      <a:pt x="8897" y="5259"/>
                    </a:cubicBezTo>
                    <a:cubicBezTo>
                      <a:pt x="9434" y="2971"/>
                      <a:pt x="8009" y="660"/>
                      <a:pt x="5721" y="123"/>
                    </a:cubicBezTo>
                    <a:cubicBezTo>
                      <a:pt x="5381" y="40"/>
                      <a:pt x="5041" y="1"/>
                      <a:pt x="470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9" name="Google Shape;1789;p166"/>
              <p:cNvSpPr/>
              <p:nvPr/>
            </p:nvSpPr>
            <p:spPr>
              <a:xfrm>
                <a:off x="5783775" y="3855200"/>
                <a:ext cx="235850" cy="213925"/>
              </a:xfrm>
              <a:custGeom>
                <a:rect b="b" l="l" r="r" t="t"/>
                <a:pathLst>
                  <a:path extrusionOk="0" h="8557" w="9434">
                    <a:moveTo>
                      <a:pt x="4706" y="1"/>
                    </a:moveTo>
                    <a:cubicBezTo>
                      <a:pt x="2768" y="1"/>
                      <a:pt x="1019" y="1327"/>
                      <a:pt x="561" y="3298"/>
                    </a:cubicBezTo>
                    <a:cubicBezTo>
                      <a:pt x="1" y="5586"/>
                      <a:pt x="1425" y="7897"/>
                      <a:pt x="3737" y="8434"/>
                    </a:cubicBezTo>
                    <a:cubicBezTo>
                      <a:pt x="4073" y="8517"/>
                      <a:pt x="4411" y="8556"/>
                      <a:pt x="4743" y="8556"/>
                    </a:cubicBezTo>
                    <a:cubicBezTo>
                      <a:pt x="6667" y="8556"/>
                      <a:pt x="8419" y="7230"/>
                      <a:pt x="8897" y="5259"/>
                    </a:cubicBezTo>
                    <a:cubicBezTo>
                      <a:pt x="9434" y="2971"/>
                      <a:pt x="8009" y="659"/>
                      <a:pt x="5721" y="122"/>
                    </a:cubicBezTo>
                    <a:cubicBezTo>
                      <a:pt x="5381" y="40"/>
                      <a:pt x="5041" y="1"/>
                      <a:pt x="470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0" name="Google Shape;1790;p166"/>
              <p:cNvSpPr/>
              <p:nvPr/>
            </p:nvSpPr>
            <p:spPr>
              <a:xfrm>
                <a:off x="5874850" y="3521450"/>
                <a:ext cx="51375" cy="175150"/>
              </a:xfrm>
              <a:custGeom>
                <a:rect b="b" l="l" r="r" t="t"/>
                <a:pathLst>
                  <a:path extrusionOk="0" h="7006" w="2055">
                    <a:moveTo>
                      <a:pt x="1028" y="1"/>
                    </a:moveTo>
                    <a:cubicBezTo>
                      <a:pt x="467" y="1"/>
                      <a:pt x="0" y="468"/>
                      <a:pt x="0" y="1028"/>
                    </a:cubicBezTo>
                    <a:lnTo>
                      <a:pt x="0" y="5978"/>
                    </a:lnTo>
                    <a:cubicBezTo>
                      <a:pt x="0" y="6538"/>
                      <a:pt x="467" y="7005"/>
                      <a:pt x="1028" y="7005"/>
                    </a:cubicBezTo>
                    <a:cubicBezTo>
                      <a:pt x="1588" y="7005"/>
                      <a:pt x="2055" y="6538"/>
                      <a:pt x="2055" y="5978"/>
                    </a:cubicBezTo>
                    <a:lnTo>
                      <a:pt x="2055" y="1028"/>
                    </a:lnTo>
                    <a:cubicBezTo>
                      <a:pt x="2055" y="468"/>
                      <a:pt x="1588" y="1"/>
                      <a:pt x="102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1" name="Google Shape;1791;p166"/>
              <p:cNvSpPr/>
              <p:nvPr/>
            </p:nvSpPr>
            <p:spPr>
              <a:xfrm>
                <a:off x="5874850" y="3871675"/>
                <a:ext cx="51375" cy="175125"/>
              </a:xfrm>
              <a:custGeom>
                <a:rect b="b" l="l" r="r" t="t"/>
                <a:pathLst>
                  <a:path extrusionOk="0" h="7005" w="2055">
                    <a:moveTo>
                      <a:pt x="1028" y="0"/>
                    </a:moveTo>
                    <a:cubicBezTo>
                      <a:pt x="467" y="0"/>
                      <a:pt x="0" y="467"/>
                      <a:pt x="0" y="1028"/>
                    </a:cubicBezTo>
                    <a:lnTo>
                      <a:pt x="0" y="5978"/>
                    </a:lnTo>
                    <a:cubicBezTo>
                      <a:pt x="0" y="6538"/>
                      <a:pt x="467" y="7005"/>
                      <a:pt x="1028" y="7005"/>
                    </a:cubicBezTo>
                    <a:cubicBezTo>
                      <a:pt x="1588" y="7005"/>
                      <a:pt x="2055" y="6538"/>
                      <a:pt x="2055" y="5978"/>
                    </a:cubicBezTo>
                    <a:lnTo>
                      <a:pt x="2055" y="1028"/>
                    </a:lnTo>
                    <a:cubicBezTo>
                      <a:pt x="2055" y="467"/>
                      <a:pt x="1588" y="0"/>
                      <a:pt x="102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2" name="Google Shape;1792;p166"/>
              <p:cNvSpPr/>
              <p:nvPr/>
            </p:nvSpPr>
            <p:spPr>
              <a:xfrm>
                <a:off x="5772700" y="4251075"/>
                <a:ext cx="109750" cy="95175"/>
              </a:xfrm>
              <a:custGeom>
                <a:rect b="b" l="l" r="r" t="t"/>
                <a:pathLst>
                  <a:path extrusionOk="0" h="3807" w="4390">
                    <a:moveTo>
                      <a:pt x="257" y="1"/>
                    </a:moveTo>
                    <a:cubicBezTo>
                      <a:pt x="117" y="1"/>
                      <a:pt x="0" y="118"/>
                      <a:pt x="0" y="258"/>
                    </a:cubicBezTo>
                    <a:lnTo>
                      <a:pt x="0" y="3526"/>
                    </a:lnTo>
                    <a:cubicBezTo>
                      <a:pt x="0" y="3690"/>
                      <a:pt x="117" y="3807"/>
                      <a:pt x="257" y="3807"/>
                    </a:cubicBezTo>
                    <a:lnTo>
                      <a:pt x="4110" y="3807"/>
                    </a:lnTo>
                    <a:cubicBezTo>
                      <a:pt x="4273" y="3807"/>
                      <a:pt x="4390" y="3690"/>
                      <a:pt x="4390" y="3526"/>
                    </a:cubicBezTo>
                    <a:lnTo>
                      <a:pt x="4390" y="258"/>
                    </a:lnTo>
                    <a:cubicBezTo>
                      <a:pt x="4390" y="118"/>
                      <a:pt x="4273" y="1"/>
                      <a:pt x="411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3" name="Google Shape;1793;p166"/>
              <p:cNvSpPr/>
              <p:nvPr/>
            </p:nvSpPr>
            <p:spPr>
              <a:xfrm>
                <a:off x="5918625" y="4251075"/>
                <a:ext cx="109750" cy="95175"/>
              </a:xfrm>
              <a:custGeom>
                <a:rect b="b" l="l" r="r" t="t"/>
                <a:pathLst>
                  <a:path extrusionOk="0" h="3807" w="4390">
                    <a:moveTo>
                      <a:pt x="257" y="1"/>
                    </a:moveTo>
                    <a:cubicBezTo>
                      <a:pt x="117" y="1"/>
                      <a:pt x="0" y="118"/>
                      <a:pt x="0" y="258"/>
                    </a:cubicBezTo>
                    <a:lnTo>
                      <a:pt x="0" y="3526"/>
                    </a:lnTo>
                    <a:cubicBezTo>
                      <a:pt x="0" y="3690"/>
                      <a:pt x="117" y="3807"/>
                      <a:pt x="257" y="3807"/>
                    </a:cubicBezTo>
                    <a:lnTo>
                      <a:pt x="4110" y="3807"/>
                    </a:lnTo>
                    <a:cubicBezTo>
                      <a:pt x="4273" y="3807"/>
                      <a:pt x="4390" y="3690"/>
                      <a:pt x="4390" y="3526"/>
                    </a:cubicBezTo>
                    <a:lnTo>
                      <a:pt x="4390" y="258"/>
                    </a:lnTo>
                    <a:cubicBezTo>
                      <a:pt x="4390" y="118"/>
                      <a:pt x="4273" y="1"/>
                      <a:pt x="411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4" name="Google Shape;1794;p166"/>
              <p:cNvSpPr/>
              <p:nvPr/>
            </p:nvSpPr>
            <p:spPr>
              <a:xfrm>
                <a:off x="5772700" y="4390000"/>
                <a:ext cx="109750" cy="94600"/>
              </a:xfrm>
              <a:custGeom>
                <a:rect b="b" l="l" r="r" t="t"/>
                <a:pathLst>
                  <a:path extrusionOk="0" h="3784" w="4390">
                    <a:moveTo>
                      <a:pt x="257" y="1"/>
                    </a:moveTo>
                    <a:cubicBezTo>
                      <a:pt x="117" y="1"/>
                      <a:pt x="0" y="94"/>
                      <a:pt x="0" y="258"/>
                    </a:cubicBezTo>
                    <a:lnTo>
                      <a:pt x="0" y="3526"/>
                    </a:lnTo>
                    <a:cubicBezTo>
                      <a:pt x="0" y="3666"/>
                      <a:pt x="117" y="3783"/>
                      <a:pt x="257" y="3783"/>
                    </a:cubicBezTo>
                    <a:lnTo>
                      <a:pt x="4110" y="3783"/>
                    </a:lnTo>
                    <a:cubicBezTo>
                      <a:pt x="4273" y="3783"/>
                      <a:pt x="4390" y="3666"/>
                      <a:pt x="4390" y="3526"/>
                    </a:cubicBezTo>
                    <a:lnTo>
                      <a:pt x="4390" y="258"/>
                    </a:lnTo>
                    <a:cubicBezTo>
                      <a:pt x="4390" y="94"/>
                      <a:pt x="4273" y="1"/>
                      <a:pt x="411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5" name="Google Shape;1795;p166"/>
              <p:cNvSpPr/>
              <p:nvPr/>
            </p:nvSpPr>
            <p:spPr>
              <a:xfrm>
                <a:off x="5918625" y="4390000"/>
                <a:ext cx="109750" cy="94600"/>
              </a:xfrm>
              <a:custGeom>
                <a:rect b="b" l="l" r="r" t="t"/>
                <a:pathLst>
                  <a:path extrusionOk="0" h="3784" w="4390">
                    <a:moveTo>
                      <a:pt x="257" y="1"/>
                    </a:moveTo>
                    <a:cubicBezTo>
                      <a:pt x="117" y="1"/>
                      <a:pt x="0" y="94"/>
                      <a:pt x="0" y="258"/>
                    </a:cubicBezTo>
                    <a:lnTo>
                      <a:pt x="0" y="3526"/>
                    </a:lnTo>
                    <a:cubicBezTo>
                      <a:pt x="0" y="3666"/>
                      <a:pt x="117" y="3783"/>
                      <a:pt x="257" y="3783"/>
                    </a:cubicBezTo>
                    <a:lnTo>
                      <a:pt x="4110" y="3783"/>
                    </a:lnTo>
                    <a:cubicBezTo>
                      <a:pt x="4273" y="3783"/>
                      <a:pt x="4390" y="3666"/>
                      <a:pt x="4390" y="3526"/>
                    </a:cubicBezTo>
                    <a:lnTo>
                      <a:pt x="4390" y="258"/>
                    </a:lnTo>
                    <a:cubicBezTo>
                      <a:pt x="4390" y="94"/>
                      <a:pt x="4273" y="1"/>
                      <a:pt x="411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6" name="Google Shape;1796;p166"/>
              <p:cNvSpPr/>
              <p:nvPr/>
            </p:nvSpPr>
            <p:spPr>
              <a:xfrm>
                <a:off x="5772700" y="4535925"/>
                <a:ext cx="109750" cy="94600"/>
              </a:xfrm>
              <a:custGeom>
                <a:rect b="b" l="l" r="r" t="t"/>
                <a:pathLst>
                  <a:path extrusionOk="0" h="3784" w="4390">
                    <a:moveTo>
                      <a:pt x="257" y="1"/>
                    </a:moveTo>
                    <a:cubicBezTo>
                      <a:pt x="117" y="1"/>
                      <a:pt x="0" y="94"/>
                      <a:pt x="0" y="258"/>
                    </a:cubicBezTo>
                    <a:lnTo>
                      <a:pt x="0" y="3526"/>
                    </a:lnTo>
                    <a:cubicBezTo>
                      <a:pt x="0" y="3666"/>
                      <a:pt x="117" y="3783"/>
                      <a:pt x="257" y="3783"/>
                    </a:cubicBezTo>
                    <a:lnTo>
                      <a:pt x="4110" y="3783"/>
                    </a:lnTo>
                    <a:cubicBezTo>
                      <a:pt x="4273" y="3783"/>
                      <a:pt x="4390" y="3666"/>
                      <a:pt x="4390" y="3526"/>
                    </a:cubicBezTo>
                    <a:lnTo>
                      <a:pt x="4390" y="258"/>
                    </a:lnTo>
                    <a:cubicBezTo>
                      <a:pt x="4390" y="94"/>
                      <a:pt x="4273" y="1"/>
                      <a:pt x="411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7" name="Google Shape;1797;p166"/>
              <p:cNvSpPr/>
              <p:nvPr/>
            </p:nvSpPr>
            <p:spPr>
              <a:xfrm>
                <a:off x="5918625" y="4535925"/>
                <a:ext cx="109750" cy="94600"/>
              </a:xfrm>
              <a:custGeom>
                <a:rect b="b" l="l" r="r" t="t"/>
                <a:pathLst>
                  <a:path extrusionOk="0" h="3784" w="4390">
                    <a:moveTo>
                      <a:pt x="257" y="1"/>
                    </a:moveTo>
                    <a:cubicBezTo>
                      <a:pt x="117" y="1"/>
                      <a:pt x="0" y="94"/>
                      <a:pt x="0" y="258"/>
                    </a:cubicBezTo>
                    <a:lnTo>
                      <a:pt x="0" y="3526"/>
                    </a:lnTo>
                    <a:cubicBezTo>
                      <a:pt x="0" y="3666"/>
                      <a:pt x="117" y="3783"/>
                      <a:pt x="257" y="3783"/>
                    </a:cubicBezTo>
                    <a:lnTo>
                      <a:pt x="4110" y="3783"/>
                    </a:lnTo>
                    <a:cubicBezTo>
                      <a:pt x="4273" y="3783"/>
                      <a:pt x="4390" y="3666"/>
                      <a:pt x="4390" y="3526"/>
                    </a:cubicBezTo>
                    <a:lnTo>
                      <a:pt x="4390" y="258"/>
                    </a:lnTo>
                    <a:cubicBezTo>
                      <a:pt x="4390" y="94"/>
                      <a:pt x="4273" y="1"/>
                      <a:pt x="411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8" name="Google Shape;1798;p166"/>
              <p:cNvSpPr/>
              <p:nvPr/>
            </p:nvSpPr>
            <p:spPr>
              <a:xfrm>
                <a:off x="5772700" y="4674275"/>
                <a:ext cx="109750" cy="95150"/>
              </a:xfrm>
              <a:custGeom>
                <a:rect b="b" l="l" r="r" t="t"/>
                <a:pathLst>
                  <a:path extrusionOk="0" h="3806" w="4390">
                    <a:moveTo>
                      <a:pt x="257" y="0"/>
                    </a:moveTo>
                    <a:cubicBezTo>
                      <a:pt x="117" y="0"/>
                      <a:pt x="0" y="117"/>
                      <a:pt x="0" y="257"/>
                    </a:cubicBezTo>
                    <a:lnTo>
                      <a:pt x="0" y="3526"/>
                    </a:lnTo>
                    <a:cubicBezTo>
                      <a:pt x="0" y="3689"/>
                      <a:pt x="117" y="3806"/>
                      <a:pt x="257" y="3806"/>
                    </a:cubicBezTo>
                    <a:lnTo>
                      <a:pt x="4110" y="3806"/>
                    </a:lnTo>
                    <a:cubicBezTo>
                      <a:pt x="4273" y="3806"/>
                      <a:pt x="4390" y="3689"/>
                      <a:pt x="4390" y="3526"/>
                    </a:cubicBezTo>
                    <a:lnTo>
                      <a:pt x="4390" y="257"/>
                    </a:lnTo>
                    <a:cubicBezTo>
                      <a:pt x="4390" y="117"/>
                      <a:pt x="4273" y="0"/>
                      <a:pt x="411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9" name="Google Shape;1799;p166"/>
              <p:cNvSpPr/>
              <p:nvPr/>
            </p:nvSpPr>
            <p:spPr>
              <a:xfrm>
                <a:off x="5918625" y="4674275"/>
                <a:ext cx="109750" cy="95150"/>
              </a:xfrm>
              <a:custGeom>
                <a:rect b="b" l="l" r="r" t="t"/>
                <a:pathLst>
                  <a:path extrusionOk="0" h="3806" w="4390">
                    <a:moveTo>
                      <a:pt x="257" y="0"/>
                    </a:moveTo>
                    <a:cubicBezTo>
                      <a:pt x="117" y="0"/>
                      <a:pt x="0" y="117"/>
                      <a:pt x="0" y="257"/>
                    </a:cubicBezTo>
                    <a:lnTo>
                      <a:pt x="0" y="3526"/>
                    </a:lnTo>
                    <a:cubicBezTo>
                      <a:pt x="0" y="3689"/>
                      <a:pt x="117" y="3806"/>
                      <a:pt x="257" y="3806"/>
                    </a:cubicBezTo>
                    <a:lnTo>
                      <a:pt x="4110" y="3806"/>
                    </a:lnTo>
                    <a:cubicBezTo>
                      <a:pt x="4273" y="3806"/>
                      <a:pt x="4390" y="3689"/>
                      <a:pt x="4390" y="3526"/>
                    </a:cubicBezTo>
                    <a:lnTo>
                      <a:pt x="4390" y="257"/>
                    </a:lnTo>
                    <a:cubicBezTo>
                      <a:pt x="4390" y="117"/>
                      <a:pt x="4273" y="0"/>
                      <a:pt x="411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0" name="Google Shape;1800;p166"/>
              <p:cNvSpPr/>
              <p:nvPr/>
            </p:nvSpPr>
            <p:spPr>
              <a:xfrm>
                <a:off x="5772700" y="4148925"/>
                <a:ext cx="262675" cy="22225"/>
              </a:xfrm>
              <a:custGeom>
                <a:rect b="b" l="l" r="r" t="t"/>
                <a:pathLst>
                  <a:path extrusionOk="0" h="889" w="10507">
                    <a:moveTo>
                      <a:pt x="0" y="1"/>
                    </a:moveTo>
                    <a:lnTo>
                      <a:pt x="0" y="888"/>
                    </a:lnTo>
                    <a:lnTo>
                      <a:pt x="10507" y="888"/>
                    </a:lnTo>
                    <a:lnTo>
                      <a:pt x="1050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4" name="Shape 1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5" name="Google Shape;1805;p167"/>
          <p:cNvSpPr txBox="1"/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Présentation du dataset</a:t>
            </a:r>
            <a:endParaRPr/>
          </a:p>
        </p:txBody>
      </p:sp>
      <p:sp>
        <p:nvSpPr>
          <p:cNvPr id="1806" name="Google Shape;1806;p167"/>
          <p:cNvSpPr txBox="1"/>
          <p:nvPr>
            <p:ph idx="1" type="body"/>
          </p:nvPr>
        </p:nvSpPr>
        <p:spPr>
          <a:xfrm>
            <a:off x="720000" y="1245675"/>
            <a:ext cx="7704000" cy="347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07" name="Google Shape;1807;p1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7400" y="1456800"/>
            <a:ext cx="8569201" cy="304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1" name="Shape 1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" name="Google Shape;1812;p168"/>
          <p:cNvSpPr txBox="1"/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Répartition entre films et séries</a:t>
            </a:r>
            <a:endParaRPr/>
          </a:p>
        </p:txBody>
      </p:sp>
      <p:sp>
        <p:nvSpPr>
          <p:cNvPr id="1813" name="Google Shape;1813;p168"/>
          <p:cNvSpPr txBox="1"/>
          <p:nvPr>
            <p:ph idx="1" type="body"/>
          </p:nvPr>
        </p:nvSpPr>
        <p:spPr>
          <a:xfrm>
            <a:off x="720000" y="1245675"/>
            <a:ext cx="7704000" cy="347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4" name="Google Shape;1814;p168"/>
          <p:cNvSpPr/>
          <p:nvPr/>
        </p:nvSpPr>
        <p:spPr>
          <a:xfrm rot="5400000">
            <a:off x="5425559" y="1543325"/>
            <a:ext cx="676200" cy="1669500"/>
          </a:xfrm>
          <a:prstGeom prst="trapezoid">
            <a:avLst>
              <a:gd fmla="val 8548" name="adj"/>
            </a:avLst>
          </a:prstGeom>
          <a:solidFill>
            <a:srgbClr val="D3858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5" name="Google Shape;1815;p168"/>
          <p:cNvSpPr/>
          <p:nvPr/>
        </p:nvSpPr>
        <p:spPr>
          <a:xfrm rot="-5400000">
            <a:off x="5425559" y="2417179"/>
            <a:ext cx="676200" cy="1669500"/>
          </a:xfrm>
          <a:prstGeom prst="trapezoid">
            <a:avLst>
              <a:gd fmla="val 8548" name="adj"/>
            </a:avLst>
          </a:prstGeom>
          <a:solidFill>
            <a:srgbClr val="9C171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6" name="Google Shape;1816;p168"/>
          <p:cNvSpPr txBox="1"/>
          <p:nvPr/>
        </p:nvSpPr>
        <p:spPr>
          <a:xfrm>
            <a:off x="6674657" y="2192100"/>
            <a:ext cx="23541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40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Films</a:t>
            </a:r>
            <a:endParaRPr sz="3400">
              <a:solidFill>
                <a:srgbClr val="FFFFF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817" name="Google Shape;1817;p168"/>
          <p:cNvSpPr txBox="1"/>
          <p:nvPr/>
        </p:nvSpPr>
        <p:spPr>
          <a:xfrm>
            <a:off x="5126459" y="2104407"/>
            <a:ext cx="1274400" cy="527400"/>
          </a:xfrm>
          <a:prstGeom prst="rect">
            <a:avLst/>
          </a:prstGeom>
          <a:noFill/>
          <a:ln>
            <a:noFill/>
          </a:ln>
          <a:effectLst>
            <a:outerShdw rotWithShape="0" algn="bl" dir="2160000" dist="76200">
              <a:srgbClr val="0D0D0D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400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6,130</a:t>
            </a:r>
            <a:endParaRPr sz="4000">
              <a:solidFill>
                <a:srgbClr val="FFFFF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818" name="Google Shape;1818;p168"/>
          <p:cNvSpPr txBox="1"/>
          <p:nvPr/>
        </p:nvSpPr>
        <p:spPr>
          <a:xfrm>
            <a:off x="6674657" y="3065966"/>
            <a:ext cx="23541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40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Séries</a:t>
            </a:r>
            <a:endParaRPr sz="3400">
              <a:solidFill>
                <a:srgbClr val="FFFFF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819" name="Google Shape;1819;p168"/>
          <p:cNvSpPr txBox="1"/>
          <p:nvPr/>
        </p:nvSpPr>
        <p:spPr>
          <a:xfrm>
            <a:off x="5126459" y="2978261"/>
            <a:ext cx="1274400" cy="527400"/>
          </a:xfrm>
          <a:prstGeom prst="rect">
            <a:avLst/>
          </a:prstGeom>
          <a:noFill/>
          <a:ln>
            <a:noFill/>
          </a:ln>
          <a:effectLst>
            <a:outerShdw rotWithShape="0" algn="bl" dir="2160000" dist="76200">
              <a:srgbClr val="0D0D0D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400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2,676</a:t>
            </a:r>
            <a:endParaRPr sz="4000">
              <a:solidFill>
                <a:srgbClr val="FFFFF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1820" name="Google Shape;1820;p1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6200" y="1245675"/>
            <a:ext cx="3506981" cy="3471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5" name="Google Shape;1825;p169"/>
          <p:cNvSpPr txBox="1"/>
          <p:nvPr>
            <p:ph idx="1" type="body"/>
          </p:nvPr>
        </p:nvSpPr>
        <p:spPr>
          <a:xfrm>
            <a:off x="720000" y="1245675"/>
            <a:ext cx="7704000" cy="347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6" name="Google Shape;1826;p169"/>
          <p:cNvSpPr txBox="1"/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Origine des films </a:t>
            </a:r>
            <a:endParaRPr/>
          </a:p>
        </p:txBody>
      </p:sp>
      <p:pic>
        <p:nvPicPr>
          <p:cNvPr id="1827" name="Google Shape;1827;p1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9998" y="1245675"/>
            <a:ext cx="3661707" cy="3471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8" name="Google Shape;1828;p1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81700" y="1558200"/>
            <a:ext cx="4042301" cy="28459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2" name="Shape 1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3" name="Google Shape;1833;p170"/>
          <p:cNvSpPr txBox="1"/>
          <p:nvPr>
            <p:ph idx="1" type="body"/>
          </p:nvPr>
        </p:nvSpPr>
        <p:spPr>
          <a:xfrm>
            <a:off x="720000" y="1245675"/>
            <a:ext cx="7704000" cy="347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4" name="Google Shape;1834;p170"/>
          <p:cNvSpPr txBox="1"/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Origine des séries</a:t>
            </a:r>
            <a:endParaRPr/>
          </a:p>
        </p:txBody>
      </p:sp>
      <p:pic>
        <p:nvPicPr>
          <p:cNvPr id="1835" name="Google Shape;1835;p1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000" y="1245675"/>
            <a:ext cx="3635084" cy="347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6" name="Google Shape;1836;p1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55075" y="1477963"/>
            <a:ext cx="4068924" cy="30064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0" name="Shape 1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1" name="Google Shape;1841;p171"/>
          <p:cNvGrpSpPr/>
          <p:nvPr/>
        </p:nvGrpSpPr>
        <p:grpSpPr>
          <a:xfrm>
            <a:off x="1778225" y="1580175"/>
            <a:ext cx="6776100" cy="548700"/>
            <a:chOff x="1565325" y="1580175"/>
            <a:chExt cx="6776100" cy="548700"/>
          </a:xfrm>
        </p:grpSpPr>
        <p:sp>
          <p:nvSpPr>
            <p:cNvPr id="1842" name="Google Shape;1842;p171"/>
            <p:cNvSpPr/>
            <p:nvPr/>
          </p:nvSpPr>
          <p:spPr>
            <a:xfrm rot="-5400000">
              <a:off x="2076075" y="1069425"/>
              <a:ext cx="548700" cy="1570200"/>
            </a:xfrm>
            <a:prstGeom prst="trapezoid">
              <a:avLst>
                <a:gd fmla="val 182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3" name="Google Shape;1843;p171"/>
            <p:cNvSpPr/>
            <p:nvPr/>
          </p:nvSpPr>
          <p:spPr>
            <a:xfrm rot="5400000">
              <a:off x="3811375" y="1069425"/>
              <a:ext cx="548700" cy="1570200"/>
            </a:xfrm>
            <a:prstGeom prst="trapezoid">
              <a:avLst>
                <a:gd fmla="val 182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4" name="Google Shape;1844;p171"/>
            <p:cNvSpPr/>
            <p:nvPr/>
          </p:nvSpPr>
          <p:spPr>
            <a:xfrm rot="-5400000">
              <a:off x="5546675" y="1069425"/>
              <a:ext cx="548700" cy="1570200"/>
            </a:xfrm>
            <a:prstGeom prst="trapezoid">
              <a:avLst>
                <a:gd fmla="val 182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5" name="Google Shape;1845;p171"/>
            <p:cNvSpPr/>
            <p:nvPr/>
          </p:nvSpPr>
          <p:spPr>
            <a:xfrm rot="5400000">
              <a:off x="7281975" y="1069425"/>
              <a:ext cx="548700" cy="1570200"/>
            </a:xfrm>
            <a:prstGeom prst="trapezoid">
              <a:avLst>
                <a:gd fmla="val 182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46" name="Google Shape;1846;p171"/>
          <p:cNvSpPr txBox="1"/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Classification des films et des séries (aux U.S.A.)</a:t>
            </a:r>
            <a:endParaRPr/>
          </a:p>
        </p:txBody>
      </p:sp>
      <p:graphicFrame>
        <p:nvGraphicFramePr>
          <p:cNvPr id="1847" name="Google Shape;1847;p171"/>
          <p:cNvGraphicFramePr/>
          <p:nvPr/>
        </p:nvGraphicFramePr>
        <p:xfrm>
          <a:off x="1695725" y="146933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{D0701514-FAC7-489F-A5A0-54E4CAB4C24B}</a:tableStyleId>
              </a:tblPr>
              <a:tblGrid>
                <a:gridCol w="1735300"/>
                <a:gridCol w="1735300"/>
                <a:gridCol w="1735300"/>
                <a:gridCol w="1735300"/>
              </a:tblGrid>
              <a:tr h="7702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600">
                          <a:solidFill>
                            <a:schemeClr val="lt1"/>
                          </a:solidFill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Adulte</a:t>
                      </a:r>
                      <a:endParaRPr sz="2600">
                        <a:solidFill>
                          <a:schemeClr val="lt1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600">
                          <a:solidFill>
                            <a:schemeClr val="lt1"/>
                          </a:solidFill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Ado</a:t>
                      </a:r>
                      <a:endParaRPr sz="2600">
                        <a:solidFill>
                          <a:schemeClr val="lt1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600">
                          <a:solidFill>
                            <a:schemeClr val="lt1"/>
                          </a:solidFill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Pré-ADO</a:t>
                      </a:r>
                      <a:endParaRPr sz="2600">
                        <a:solidFill>
                          <a:schemeClr val="lt1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600">
                          <a:solidFill>
                            <a:schemeClr val="lt1"/>
                          </a:solidFill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Enfant</a:t>
                      </a:r>
                      <a:endParaRPr sz="2600">
                        <a:solidFill>
                          <a:schemeClr val="lt1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89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R</a:t>
                      </a:r>
                      <a:endParaRPr sz="16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NC-17</a:t>
                      </a:r>
                      <a:endParaRPr sz="16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PG-13</a:t>
                      </a:r>
                      <a:endParaRPr sz="16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PG</a:t>
                      </a:r>
                      <a:endParaRPr sz="16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G</a:t>
                      </a:r>
                      <a:endParaRPr sz="16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789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TV-MA</a:t>
                      </a:r>
                      <a:endParaRPr sz="16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TV-14</a:t>
                      </a:r>
                      <a:endParaRPr sz="16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TV-PG</a:t>
                      </a:r>
                      <a:endParaRPr sz="16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TV-Y</a:t>
                      </a:r>
                      <a:endParaRPr sz="16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TV-Y7 </a:t>
                      </a:r>
                      <a:endParaRPr sz="16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TV-Y7-FV</a:t>
                      </a:r>
                      <a:endParaRPr sz="16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TV-G</a:t>
                      </a:r>
                      <a:endParaRPr sz="16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  <p:sp>
        <p:nvSpPr>
          <p:cNvPr id="1848" name="Google Shape;1848;p171"/>
          <p:cNvSpPr/>
          <p:nvPr/>
        </p:nvSpPr>
        <p:spPr>
          <a:xfrm rot="5400000">
            <a:off x="698325" y="2108775"/>
            <a:ext cx="679200" cy="1061700"/>
          </a:xfrm>
          <a:prstGeom prst="trapezoid">
            <a:avLst>
              <a:gd fmla="val 8501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849" name="Google Shape;1849;p171"/>
          <p:cNvSpPr/>
          <p:nvPr/>
        </p:nvSpPr>
        <p:spPr>
          <a:xfrm flipH="1" rot="-5400000">
            <a:off x="704000" y="2901525"/>
            <a:ext cx="679200" cy="1050300"/>
          </a:xfrm>
          <a:prstGeom prst="trapezoid">
            <a:avLst>
              <a:gd fmla="val 8501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0" name="Google Shape;1850;p171"/>
          <p:cNvSpPr txBox="1"/>
          <p:nvPr/>
        </p:nvSpPr>
        <p:spPr>
          <a:xfrm>
            <a:off x="624950" y="2439525"/>
            <a:ext cx="83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6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MPA</a:t>
            </a:r>
            <a:endParaRPr sz="26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851" name="Google Shape;1851;p171"/>
          <p:cNvSpPr txBox="1"/>
          <p:nvPr/>
        </p:nvSpPr>
        <p:spPr>
          <a:xfrm>
            <a:off x="566025" y="3226575"/>
            <a:ext cx="943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6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TVPG</a:t>
            </a:r>
            <a:endParaRPr sz="26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852" name="Google Shape;1852;p171"/>
          <p:cNvSpPr txBox="1"/>
          <p:nvPr/>
        </p:nvSpPr>
        <p:spPr>
          <a:xfrm>
            <a:off x="1695725" y="4306025"/>
            <a:ext cx="4307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MPA : </a:t>
            </a:r>
            <a:r>
              <a:rPr lang="fr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Motion Picture Association film rating system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TVPG :</a:t>
            </a:r>
            <a:r>
              <a:rPr lang="fr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TV Parental Guidelines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6" name="Shape 1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7" name="Google Shape;1857;p172"/>
          <p:cNvSpPr txBox="1"/>
          <p:nvPr>
            <p:ph idx="1" type="body"/>
          </p:nvPr>
        </p:nvSpPr>
        <p:spPr>
          <a:xfrm>
            <a:off x="720000" y="1245675"/>
            <a:ext cx="7704000" cy="347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8" name="Google Shape;1858;p172"/>
          <p:cNvSpPr txBox="1"/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classifications des films</a:t>
            </a:r>
            <a:endParaRPr/>
          </a:p>
        </p:txBody>
      </p:sp>
      <p:pic>
        <p:nvPicPr>
          <p:cNvPr id="1859" name="Google Shape;1859;p1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1800" y="1071375"/>
            <a:ext cx="7140402" cy="38196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ofa and Chill - Media Streaming Platform Campaign by Slidesgo">
  <a:themeElements>
    <a:clrScheme name="Simple Light">
      <a:dk1>
        <a:srgbClr val="0D0D0D"/>
      </a:dk1>
      <a:lt1>
        <a:srgbClr val="FFFFFF"/>
      </a:lt1>
      <a:dk2>
        <a:srgbClr val="B92F2F"/>
      </a:dk2>
      <a:lt2>
        <a:srgbClr val="9C1717"/>
      </a:lt2>
      <a:accent1>
        <a:srgbClr val="3D3D3D"/>
      </a:accent1>
      <a:accent2>
        <a:srgbClr val="616161"/>
      </a:accent2>
      <a:accent3>
        <a:srgbClr val="901D1D"/>
      </a:accent3>
      <a:accent4>
        <a:srgbClr val="7A2020"/>
      </a:accent4>
      <a:accent5>
        <a:srgbClr val="631111"/>
      </a:accent5>
      <a:accent6>
        <a:srgbClr val="D38585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ofa and Chill - Media Streaming Platform Campaign by Slidesgo">
  <a:themeElements>
    <a:clrScheme name="Simple Light">
      <a:dk1>
        <a:srgbClr val="0D0D0D"/>
      </a:dk1>
      <a:lt1>
        <a:srgbClr val="FFFFFF"/>
      </a:lt1>
      <a:dk2>
        <a:srgbClr val="B92F2F"/>
      </a:dk2>
      <a:lt2>
        <a:srgbClr val="9C1717"/>
      </a:lt2>
      <a:accent1>
        <a:srgbClr val="3D3D3D"/>
      </a:accent1>
      <a:accent2>
        <a:srgbClr val="616161"/>
      </a:accent2>
      <a:accent3>
        <a:srgbClr val="901D1D"/>
      </a:accent3>
      <a:accent4>
        <a:srgbClr val="7A2020"/>
      </a:accent4>
      <a:accent5>
        <a:srgbClr val="631111"/>
      </a:accent5>
      <a:accent6>
        <a:srgbClr val="D38585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ofa and Chill - Media Streaming Platform Campaign by Slidesgo">
  <a:themeElements>
    <a:clrScheme name="Simple Light">
      <a:dk1>
        <a:srgbClr val="0D0D0D"/>
      </a:dk1>
      <a:lt1>
        <a:srgbClr val="FFFFFF"/>
      </a:lt1>
      <a:dk2>
        <a:srgbClr val="B92F2F"/>
      </a:dk2>
      <a:lt2>
        <a:srgbClr val="9C1717"/>
      </a:lt2>
      <a:accent1>
        <a:srgbClr val="3D3D3D"/>
      </a:accent1>
      <a:accent2>
        <a:srgbClr val="616161"/>
      </a:accent2>
      <a:accent3>
        <a:srgbClr val="901D1D"/>
      </a:accent3>
      <a:accent4>
        <a:srgbClr val="7A2020"/>
      </a:accent4>
      <a:accent5>
        <a:srgbClr val="631111"/>
      </a:accent5>
      <a:accent6>
        <a:srgbClr val="D38585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Sofa and Chill - Media Streaming Platform Campaign by Slidesgo">
  <a:themeElements>
    <a:clrScheme name="Simple Light">
      <a:dk1>
        <a:srgbClr val="0D0D0D"/>
      </a:dk1>
      <a:lt1>
        <a:srgbClr val="FFFFFF"/>
      </a:lt1>
      <a:dk2>
        <a:srgbClr val="B92F2F"/>
      </a:dk2>
      <a:lt2>
        <a:srgbClr val="9C1717"/>
      </a:lt2>
      <a:accent1>
        <a:srgbClr val="3D3D3D"/>
      </a:accent1>
      <a:accent2>
        <a:srgbClr val="616161"/>
      </a:accent2>
      <a:accent3>
        <a:srgbClr val="901D1D"/>
      </a:accent3>
      <a:accent4>
        <a:srgbClr val="7A2020"/>
      </a:accent4>
      <a:accent5>
        <a:srgbClr val="631111"/>
      </a:accent5>
      <a:accent6>
        <a:srgbClr val="D38585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Sofa and Chill - Media Streaming Platform Campaign by Slidesgo">
  <a:themeElements>
    <a:clrScheme name="Simple Light">
      <a:dk1>
        <a:srgbClr val="0D0D0D"/>
      </a:dk1>
      <a:lt1>
        <a:srgbClr val="FFFFFF"/>
      </a:lt1>
      <a:dk2>
        <a:srgbClr val="B92F2F"/>
      </a:dk2>
      <a:lt2>
        <a:srgbClr val="9C1717"/>
      </a:lt2>
      <a:accent1>
        <a:srgbClr val="3D3D3D"/>
      </a:accent1>
      <a:accent2>
        <a:srgbClr val="616161"/>
      </a:accent2>
      <a:accent3>
        <a:srgbClr val="901D1D"/>
      </a:accent3>
      <a:accent4>
        <a:srgbClr val="7A2020"/>
      </a:accent4>
      <a:accent5>
        <a:srgbClr val="631111"/>
      </a:accent5>
      <a:accent6>
        <a:srgbClr val="D38585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Sofa and Chill - Media Streaming Platform Campaign by Slidesgo">
  <a:themeElements>
    <a:clrScheme name="Simple Light">
      <a:dk1>
        <a:srgbClr val="0D0D0D"/>
      </a:dk1>
      <a:lt1>
        <a:srgbClr val="FFFFFF"/>
      </a:lt1>
      <a:dk2>
        <a:srgbClr val="B92F2F"/>
      </a:dk2>
      <a:lt2>
        <a:srgbClr val="9C1717"/>
      </a:lt2>
      <a:accent1>
        <a:srgbClr val="3D3D3D"/>
      </a:accent1>
      <a:accent2>
        <a:srgbClr val="616161"/>
      </a:accent2>
      <a:accent3>
        <a:srgbClr val="901D1D"/>
      </a:accent3>
      <a:accent4>
        <a:srgbClr val="7A2020"/>
      </a:accent4>
      <a:accent5>
        <a:srgbClr val="631111"/>
      </a:accent5>
      <a:accent6>
        <a:srgbClr val="D38585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